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4" r:id="rId2"/>
    <p:sldId id="257" r:id="rId3"/>
    <p:sldId id="266" r:id="rId4"/>
    <p:sldId id="267" r:id="rId5"/>
    <p:sldId id="268" r:id="rId6"/>
    <p:sldId id="269" r:id="rId7"/>
    <p:sldId id="270" r:id="rId8"/>
    <p:sldId id="265"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758D"/>
    <a:srgbClr val="7997AE"/>
    <a:srgbClr val="3B5B7A"/>
    <a:srgbClr val="E5AD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80"/>
    <p:restoredTop sz="94718"/>
  </p:normalViewPr>
  <p:slideViewPr>
    <p:cSldViewPr snapToGrid="0" snapToObjects="1" showGuides="1">
      <p:cViewPr varScale="1">
        <p:scale>
          <a:sx n="84" d="100"/>
          <a:sy n="84" d="100"/>
        </p:scale>
        <p:origin x="1046"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2D4CCE-3C07-C045-8CBD-F4646C5FF5DC}" type="datetimeFigureOut">
              <a:rPr lang="sv-SE" smtClean="0"/>
              <a:t>2019-09-14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sv-SE"/>
              <a:t>Redigera format för bakgrundstext
Nivå två
Nivå tre
Nivå fyra
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B51BFD-5D7D-7242-8400-9D53345A6199}" type="slidenum">
              <a:rPr lang="sv-SE" smtClean="0"/>
              <a:t>‹#›</a:t>
            </a:fld>
            <a:endParaRPr lang="sv-SE"/>
          </a:p>
        </p:txBody>
      </p:sp>
    </p:spTree>
    <p:extLst>
      <p:ext uri="{BB962C8B-B14F-4D97-AF65-F5344CB8AC3E}">
        <p14:creationId xmlns:p14="http://schemas.microsoft.com/office/powerpoint/2010/main" val="301934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773F9303-A48B-C549-8D96-027C3C23962E}"/>
              </a:ext>
            </a:extLst>
          </p:cNvPr>
          <p:cNvPicPr>
            <a:picLocks noChangeAspect="1"/>
          </p:cNvPicPr>
          <p:nvPr userDrawn="1"/>
        </p:nvPicPr>
        <p:blipFill>
          <a:blip r:embed="rId2"/>
          <a:stretch>
            <a:fillRect/>
          </a:stretch>
        </p:blipFill>
        <p:spPr>
          <a:xfrm>
            <a:off x="0" y="128372"/>
            <a:ext cx="12196481" cy="5751749"/>
          </a:xfrm>
          <a:prstGeom prst="rect">
            <a:avLst/>
          </a:prstGeom>
        </p:spPr>
      </p:pic>
      <p:sp>
        <p:nvSpPr>
          <p:cNvPr id="3" name="Underrubrik 2">
            <a:extLst>
              <a:ext uri="{FF2B5EF4-FFF2-40B4-BE49-F238E27FC236}">
                <a16:creationId xmlns:a16="http://schemas.microsoft.com/office/drawing/2014/main" id="{9B4FAEFB-F4DE-9740-8684-724D48AA9047}"/>
              </a:ext>
            </a:extLst>
          </p:cNvPr>
          <p:cNvSpPr>
            <a:spLocks noGrp="1"/>
          </p:cNvSpPr>
          <p:nvPr>
            <p:ph type="subTitle" idx="1" hasCustomPrompt="1"/>
          </p:nvPr>
        </p:nvSpPr>
        <p:spPr>
          <a:xfrm>
            <a:off x="1114806" y="4220088"/>
            <a:ext cx="5598000" cy="365125"/>
          </a:xfrm>
        </p:spPr>
        <p:txBody>
          <a:bodyPr>
            <a:no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4" name="Platshållare för datum 3">
            <a:extLst>
              <a:ext uri="{FF2B5EF4-FFF2-40B4-BE49-F238E27FC236}">
                <a16:creationId xmlns:a16="http://schemas.microsoft.com/office/drawing/2014/main" id="{B45F1F36-FFA8-D84F-AF16-1EB87F278EFC}"/>
              </a:ext>
            </a:extLst>
          </p:cNvPr>
          <p:cNvSpPr>
            <a:spLocks noGrp="1"/>
          </p:cNvSpPr>
          <p:nvPr>
            <p:ph type="dt" sz="half" idx="10"/>
          </p:nvPr>
        </p:nvSpPr>
        <p:spPr/>
        <p:txBody>
          <a:bodyPr/>
          <a:lstStyle/>
          <a:p>
            <a:fld id="{E87BE861-7691-5C47-8CD7-83D6B6E3C4FC}" type="datetime1">
              <a:rPr lang="sv-SE" smtClean="0"/>
              <a:t>2019-09-14</a:t>
            </a:fld>
            <a:endParaRPr lang="sv-SE" dirty="0"/>
          </a:p>
        </p:txBody>
      </p:sp>
      <p:sp>
        <p:nvSpPr>
          <p:cNvPr id="5" name="Platshållare för sidfot 4">
            <a:extLst>
              <a:ext uri="{FF2B5EF4-FFF2-40B4-BE49-F238E27FC236}">
                <a16:creationId xmlns:a16="http://schemas.microsoft.com/office/drawing/2014/main" id="{879DDEDA-B849-FA42-9F5B-E9220FC2438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6840DF7-A535-684B-B22D-A476C725E813}"/>
              </a:ext>
            </a:extLst>
          </p:cNvPr>
          <p:cNvSpPr>
            <a:spLocks noGrp="1"/>
          </p:cNvSpPr>
          <p:nvPr>
            <p:ph type="sldNum" sz="quarter" idx="12"/>
          </p:nvPr>
        </p:nvSpPr>
        <p:spPr/>
        <p:txBody>
          <a:bodyPr/>
          <a:lstStyle/>
          <a:p>
            <a:fld id="{77AB70A0-377B-6347-BEEC-1C25D9BB7174}" type="slidenum">
              <a:rPr lang="sv-SE" smtClean="0"/>
              <a:t>‹#›</a:t>
            </a:fld>
            <a:endParaRPr lang="sv-SE"/>
          </a:p>
        </p:txBody>
      </p:sp>
      <p:sp>
        <p:nvSpPr>
          <p:cNvPr id="16" name="Rektangel 15">
            <a:extLst>
              <a:ext uri="{FF2B5EF4-FFF2-40B4-BE49-F238E27FC236}">
                <a16:creationId xmlns:a16="http://schemas.microsoft.com/office/drawing/2014/main" id="{91E5827B-BAFB-5145-AA6A-B90EA9B8602A}"/>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5" name="Bildobjekt 24">
            <a:extLst>
              <a:ext uri="{FF2B5EF4-FFF2-40B4-BE49-F238E27FC236}">
                <a16:creationId xmlns:a16="http://schemas.microsoft.com/office/drawing/2014/main" id="{64C345FF-E403-764A-8FDE-9E5C959CC757}"/>
              </a:ext>
            </a:extLst>
          </p:cNvPr>
          <p:cNvPicPr>
            <a:picLocks noChangeAspect="1"/>
          </p:cNvPicPr>
          <p:nvPr userDrawn="1"/>
        </p:nvPicPr>
        <p:blipFill>
          <a:blip r:embed="rId3"/>
          <a:stretch>
            <a:fillRect/>
          </a:stretch>
        </p:blipFill>
        <p:spPr>
          <a:xfrm>
            <a:off x="403718" y="6017168"/>
            <a:ext cx="11184711" cy="690249"/>
          </a:xfrm>
          <a:prstGeom prst="rect">
            <a:avLst/>
          </a:prstGeom>
        </p:spPr>
      </p:pic>
      <p:pic>
        <p:nvPicPr>
          <p:cNvPr id="11" name="Bildobjekt 10">
            <a:extLst>
              <a:ext uri="{FF2B5EF4-FFF2-40B4-BE49-F238E27FC236}">
                <a16:creationId xmlns:a16="http://schemas.microsoft.com/office/drawing/2014/main" id="{DAFE77D5-E6A8-5349-801B-9C0BC74F5AB2}"/>
              </a:ext>
            </a:extLst>
          </p:cNvPr>
          <p:cNvPicPr>
            <a:picLocks noChangeAspect="1"/>
          </p:cNvPicPr>
          <p:nvPr userDrawn="1"/>
        </p:nvPicPr>
        <p:blipFill>
          <a:blip r:embed="rId4"/>
          <a:stretch>
            <a:fillRect/>
          </a:stretch>
        </p:blipFill>
        <p:spPr>
          <a:xfrm>
            <a:off x="1228824" y="1199806"/>
            <a:ext cx="2843304" cy="830162"/>
          </a:xfrm>
          <a:prstGeom prst="rect">
            <a:avLst/>
          </a:prstGeom>
        </p:spPr>
      </p:pic>
      <p:sp>
        <p:nvSpPr>
          <p:cNvPr id="12" name="Rubrik 1">
            <a:extLst>
              <a:ext uri="{FF2B5EF4-FFF2-40B4-BE49-F238E27FC236}">
                <a16:creationId xmlns:a16="http://schemas.microsoft.com/office/drawing/2014/main" id="{DC0D8F9C-F010-8B42-973B-83C0332FB31C}"/>
              </a:ext>
            </a:extLst>
          </p:cNvPr>
          <p:cNvSpPr>
            <a:spLocks noGrp="1"/>
          </p:cNvSpPr>
          <p:nvPr>
            <p:ph type="ctrTitle" hasCustomPrompt="1"/>
          </p:nvPr>
        </p:nvSpPr>
        <p:spPr>
          <a:xfrm>
            <a:off x="1114806" y="2825737"/>
            <a:ext cx="7507556" cy="1310400"/>
          </a:xfrm>
        </p:spPr>
        <p:txBody>
          <a:bodyPr anchor="b" anchorCtr="0"/>
          <a:lstStyle/>
          <a:p>
            <a:r>
              <a:rPr lang="sv-SE" dirty="0"/>
              <a:t>Rubrik på en eller </a:t>
            </a:r>
            <a:br>
              <a:rPr lang="sv-SE" dirty="0"/>
            </a:br>
            <a:r>
              <a:rPr lang="sv-SE" dirty="0"/>
              <a:t>två rader</a:t>
            </a:r>
          </a:p>
        </p:txBody>
      </p:sp>
    </p:spTree>
    <p:extLst>
      <p:ext uri="{BB962C8B-B14F-4D97-AF65-F5344CB8AC3E}">
        <p14:creationId xmlns:p14="http://schemas.microsoft.com/office/powerpoint/2010/main" val="2300052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Rubrikbi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773F9303-A48B-C549-8D96-027C3C23962E}"/>
              </a:ext>
            </a:extLst>
          </p:cNvPr>
          <p:cNvPicPr>
            <a:picLocks noChangeAspect="1"/>
          </p:cNvPicPr>
          <p:nvPr userDrawn="1"/>
        </p:nvPicPr>
        <p:blipFill>
          <a:blip r:embed="rId2"/>
          <a:stretch>
            <a:fillRect/>
          </a:stretch>
        </p:blipFill>
        <p:spPr>
          <a:xfrm>
            <a:off x="0" y="128372"/>
            <a:ext cx="12196481" cy="5751749"/>
          </a:xfrm>
          <a:prstGeom prst="rect">
            <a:avLst/>
          </a:prstGeom>
        </p:spPr>
      </p:pic>
      <p:sp>
        <p:nvSpPr>
          <p:cNvPr id="3" name="Underrubrik 2">
            <a:extLst>
              <a:ext uri="{FF2B5EF4-FFF2-40B4-BE49-F238E27FC236}">
                <a16:creationId xmlns:a16="http://schemas.microsoft.com/office/drawing/2014/main" id="{9B4FAEFB-F4DE-9740-8684-724D48AA9047}"/>
              </a:ext>
            </a:extLst>
          </p:cNvPr>
          <p:cNvSpPr>
            <a:spLocks noGrp="1"/>
          </p:cNvSpPr>
          <p:nvPr>
            <p:ph type="subTitle" idx="1" hasCustomPrompt="1"/>
          </p:nvPr>
        </p:nvSpPr>
        <p:spPr>
          <a:xfrm>
            <a:off x="1114806" y="4220088"/>
            <a:ext cx="5598000" cy="365125"/>
          </a:xfrm>
        </p:spPr>
        <p:txBody>
          <a:bodyPr>
            <a:no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4" name="Platshållare för datum 3">
            <a:extLst>
              <a:ext uri="{FF2B5EF4-FFF2-40B4-BE49-F238E27FC236}">
                <a16:creationId xmlns:a16="http://schemas.microsoft.com/office/drawing/2014/main" id="{B45F1F36-FFA8-D84F-AF16-1EB87F278EFC}"/>
              </a:ext>
            </a:extLst>
          </p:cNvPr>
          <p:cNvSpPr>
            <a:spLocks noGrp="1"/>
          </p:cNvSpPr>
          <p:nvPr>
            <p:ph type="dt" sz="half" idx="10"/>
          </p:nvPr>
        </p:nvSpPr>
        <p:spPr/>
        <p:txBody>
          <a:bodyPr/>
          <a:lstStyle/>
          <a:p>
            <a:fld id="{E87BE861-7691-5C47-8CD7-83D6B6E3C4FC}" type="datetime1">
              <a:rPr lang="sv-SE" smtClean="0"/>
              <a:t>2019-09-14</a:t>
            </a:fld>
            <a:endParaRPr lang="sv-SE" dirty="0"/>
          </a:p>
        </p:txBody>
      </p:sp>
      <p:sp>
        <p:nvSpPr>
          <p:cNvPr id="5" name="Platshållare för sidfot 4">
            <a:extLst>
              <a:ext uri="{FF2B5EF4-FFF2-40B4-BE49-F238E27FC236}">
                <a16:creationId xmlns:a16="http://schemas.microsoft.com/office/drawing/2014/main" id="{879DDEDA-B849-FA42-9F5B-E9220FC2438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6840DF7-A535-684B-B22D-A476C725E813}"/>
              </a:ext>
            </a:extLst>
          </p:cNvPr>
          <p:cNvSpPr>
            <a:spLocks noGrp="1"/>
          </p:cNvSpPr>
          <p:nvPr>
            <p:ph type="sldNum" sz="quarter" idx="12"/>
          </p:nvPr>
        </p:nvSpPr>
        <p:spPr/>
        <p:txBody>
          <a:bodyPr/>
          <a:lstStyle/>
          <a:p>
            <a:fld id="{77AB70A0-377B-6347-BEEC-1C25D9BB7174}" type="slidenum">
              <a:rPr lang="sv-SE" smtClean="0"/>
              <a:t>‹#›</a:t>
            </a:fld>
            <a:endParaRPr lang="sv-SE"/>
          </a:p>
        </p:txBody>
      </p:sp>
      <p:sp>
        <p:nvSpPr>
          <p:cNvPr id="16" name="Rektangel 15">
            <a:extLst>
              <a:ext uri="{FF2B5EF4-FFF2-40B4-BE49-F238E27FC236}">
                <a16:creationId xmlns:a16="http://schemas.microsoft.com/office/drawing/2014/main" id="{91E5827B-BAFB-5145-AA6A-B90EA9B8602A}"/>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5" name="Bildobjekt 24">
            <a:extLst>
              <a:ext uri="{FF2B5EF4-FFF2-40B4-BE49-F238E27FC236}">
                <a16:creationId xmlns:a16="http://schemas.microsoft.com/office/drawing/2014/main" id="{64C345FF-E403-764A-8FDE-9E5C959CC757}"/>
              </a:ext>
            </a:extLst>
          </p:cNvPr>
          <p:cNvPicPr>
            <a:picLocks noChangeAspect="1"/>
          </p:cNvPicPr>
          <p:nvPr userDrawn="1"/>
        </p:nvPicPr>
        <p:blipFill>
          <a:blip r:embed="rId3"/>
          <a:stretch>
            <a:fillRect/>
          </a:stretch>
        </p:blipFill>
        <p:spPr>
          <a:xfrm>
            <a:off x="403718" y="6017168"/>
            <a:ext cx="11184711" cy="690249"/>
          </a:xfrm>
          <a:prstGeom prst="rect">
            <a:avLst/>
          </a:prstGeom>
        </p:spPr>
      </p:pic>
      <p:sp>
        <p:nvSpPr>
          <p:cNvPr id="12" name="Rubrik 1">
            <a:extLst>
              <a:ext uri="{FF2B5EF4-FFF2-40B4-BE49-F238E27FC236}">
                <a16:creationId xmlns:a16="http://schemas.microsoft.com/office/drawing/2014/main" id="{DC0D8F9C-F010-8B42-973B-83C0332FB31C}"/>
              </a:ext>
            </a:extLst>
          </p:cNvPr>
          <p:cNvSpPr>
            <a:spLocks noGrp="1"/>
          </p:cNvSpPr>
          <p:nvPr>
            <p:ph type="ctrTitle" hasCustomPrompt="1"/>
          </p:nvPr>
        </p:nvSpPr>
        <p:spPr>
          <a:xfrm>
            <a:off x="1114806" y="2825737"/>
            <a:ext cx="7507556" cy="1310400"/>
          </a:xfrm>
        </p:spPr>
        <p:txBody>
          <a:bodyPr anchor="b" anchorCtr="0"/>
          <a:lstStyle/>
          <a:p>
            <a:r>
              <a:rPr lang="sv-SE" dirty="0"/>
              <a:t>Rubrik på en eller </a:t>
            </a:r>
            <a:br>
              <a:rPr lang="sv-SE" dirty="0"/>
            </a:br>
            <a:r>
              <a:rPr lang="sv-SE" dirty="0"/>
              <a:t>två rader</a:t>
            </a:r>
          </a:p>
        </p:txBody>
      </p:sp>
      <p:pic>
        <p:nvPicPr>
          <p:cNvPr id="15" name="Bildobjekt 14">
            <a:extLst>
              <a:ext uri="{FF2B5EF4-FFF2-40B4-BE49-F238E27FC236}">
                <a16:creationId xmlns:a16="http://schemas.microsoft.com/office/drawing/2014/main" id="{DBDAC5BC-2A0F-E04C-B66D-CDD5B88B7879}"/>
              </a:ext>
            </a:extLst>
          </p:cNvPr>
          <p:cNvPicPr>
            <a:picLocks noChangeAspect="1"/>
          </p:cNvPicPr>
          <p:nvPr userDrawn="1"/>
        </p:nvPicPr>
        <p:blipFill>
          <a:blip r:embed="rId4"/>
          <a:stretch>
            <a:fillRect/>
          </a:stretch>
        </p:blipFill>
        <p:spPr>
          <a:xfrm>
            <a:off x="1228824" y="1199806"/>
            <a:ext cx="2843304" cy="830162"/>
          </a:xfrm>
          <a:prstGeom prst="rect">
            <a:avLst/>
          </a:prstGeom>
        </p:spPr>
      </p:pic>
    </p:spTree>
    <p:extLst>
      <p:ext uri="{BB962C8B-B14F-4D97-AF65-F5344CB8AC3E}">
        <p14:creationId xmlns:p14="http://schemas.microsoft.com/office/powerpoint/2010/main" val="4158571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Rubrik och innehåll">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C1235267-D6CF-AF4B-A67D-0DF86F8E5906}"/>
              </a:ext>
            </a:extLst>
          </p:cNvPr>
          <p:cNvSpPr>
            <a:spLocks noGrp="1"/>
          </p:cNvSpPr>
          <p:nvPr>
            <p:ph type="dt" sz="half" idx="10"/>
          </p:nvPr>
        </p:nvSpPr>
        <p:spPr/>
        <p:txBody>
          <a:bodyPr/>
          <a:lstStyle/>
          <a:p>
            <a:fld id="{4D985D44-2B9E-284A-B2A0-063057A0E642}" type="datetime1">
              <a:rPr lang="sv-SE" smtClean="0"/>
              <a:t>2019-09-14</a:t>
            </a:fld>
            <a:endParaRPr lang="sv-SE"/>
          </a:p>
        </p:txBody>
      </p:sp>
      <p:sp>
        <p:nvSpPr>
          <p:cNvPr id="5" name="Platshållare för sidfot 4">
            <a:extLst>
              <a:ext uri="{FF2B5EF4-FFF2-40B4-BE49-F238E27FC236}">
                <a16:creationId xmlns:a16="http://schemas.microsoft.com/office/drawing/2014/main" id="{64812A69-D3A9-464E-B9BA-3DC8AFDEAD9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1AECF44-5D25-7045-96B3-0F7A2749E887}"/>
              </a:ext>
            </a:extLst>
          </p:cNvPr>
          <p:cNvSpPr>
            <a:spLocks noGrp="1"/>
          </p:cNvSpPr>
          <p:nvPr>
            <p:ph type="sldNum" sz="quarter" idx="12"/>
          </p:nvPr>
        </p:nvSpPr>
        <p:spPr/>
        <p:txBody>
          <a:bodyPr/>
          <a:lstStyle/>
          <a:p>
            <a:fld id="{77AB70A0-377B-6347-BEEC-1C25D9BB7174}" type="slidenum">
              <a:rPr lang="sv-SE" smtClean="0"/>
              <a:t>‹#›</a:t>
            </a:fld>
            <a:endParaRPr lang="sv-SE"/>
          </a:p>
        </p:txBody>
      </p:sp>
      <p:sp>
        <p:nvSpPr>
          <p:cNvPr id="8" name="Rubrik 1">
            <a:extLst>
              <a:ext uri="{FF2B5EF4-FFF2-40B4-BE49-F238E27FC236}">
                <a16:creationId xmlns:a16="http://schemas.microsoft.com/office/drawing/2014/main" id="{0E0F5E09-DE4F-594B-A169-4119F31C45AA}"/>
              </a:ext>
            </a:extLst>
          </p:cNvPr>
          <p:cNvSpPr>
            <a:spLocks noGrp="1"/>
          </p:cNvSpPr>
          <p:nvPr>
            <p:ph type="title" hasCustomPrompt="1"/>
          </p:nvPr>
        </p:nvSpPr>
        <p:spPr>
          <a:xfrm>
            <a:off x="2496809" y="841248"/>
            <a:ext cx="7200000" cy="1157611"/>
          </a:xfrm>
        </p:spPr>
        <p:txBody>
          <a:bodyPr anchor="b" anchorCtr="0">
            <a:noAutofit/>
          </a:bodyPr>
          <a:lstStyle>
            <a:lvl1pPr>
              <a:defRPr sz="3600">
                <a:solidFill>
                  <a:schemeClr val="accent1"/>
                </a:solidFill>
              </a:defRPr>
            </a:lvl1pPr>
          </a:lstStyle>
          <a:p>
            <a:r>
              <a:rPr lang="sv-SE" dirty="0"/>
              <a:t>Rubrik på en eller två rader</a:t>
            </a:r>
          </a:p>
        </p:txBody>
      </p:sp>
      <p:sp>
        <p:nvSpPr>
          <p:cNvPr id="9" name="Platshållare för innehåll 12">
            <a:extLst>
              <a:ext uri="{FF2B5EF4-FFF2-40B4-BE49-F238E27FC236}">
                <a16:creationId xmlns:a16="http://schemas.microsoft.com/office/drawing/2014/main" id="{F80C3969-9B0D-7A44-89F5-6763967198CC}"/>
              </a:ext>
            </a:extLst>
          </p:cNvPr>
          <p:cNvSpPr>
            <a:spLocks noGrp="1"/>
          </p:cNvSpPr>
          <p:nvPr>
            <p:ph sz="quarter" idx="14" hasCustomPrompt="1"/>
          </p:nvPr>
        </p:nvSpPr>
        <p:spPr>
          <a:xfrm>
            <a:off x="2496344" y="2121408"/>
            <a:ext cx="7199312" cy="3822192"/>
          </a:xfrm>
        </p:spPr>
        <p:txBody>
          <a:bodyPr/>
          <a:lstStyle>
            <a:lvl1pPr marL="252000" indent="-252000">
              <a:buFont typeface="Arial" panose="020B0604020202020204" pitchFamily="34" charset="0"/>
              <a:buChar char="•"/>
              <a:defRPr/>
            </a:lvl1pPr>
            <a:lvl2pPr>
              <a:defRPr/>
            </a:lvl2pPr>
            <a:lvl3pPr>
              <a:defRPr/>
            </a:lvl3pPr>
            <a:lvl4pPr>
              <a:defRPr/>
            </a:lvl4pPr>
            <a:lvl5pPr>
              <a:defRPr/>
            </a:lvl5p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a:extLst>
              <a:ext uri="{FF2B5EF4-FFF2-40B4-BE49-F238E27FC236}">
                <a16:creationId xmlns:a16="http://schemas.microsoft.com/office/drawing/2014/main" id="{5F09CEEA-847C-2043-A4F1-7B9932ACDDD6}"/>
              </a:ext>
            </a:extLst>
          </p:cNvPr>
          <p:cNvPicPr>
            <a:picLocks noChangeAspect="1"/>
          </p:cNvPicPr>
          <p:nvPr userDrawn="1"/>
        </p:nvPicPr>
        <p:blipFill>
          <a:blip r:embed="rId2"/>
          <a:stretch>
            <a:fillRect/>
          </a:stretch>
        </p:blipFill>
        <p:spPr>
          <a:xfrm>
            <a:off x="10570464" y="298070"/>
            <a:ext cx="1359322" cy="394850"/>
          </a:xfrm>
          <a:prstGeom prst="rect">
            <a:avLst/>
          </a:prstGeom>
        </p:spPr>
      </p:pic>
    </p:spTree>
    <p:extLst>
      <p:ext uri="{BB962C8B-B14F-4D97-AF65-F5344CB8AC3E}">
        <p14:creationId xmlns:p14="http://schemas.microsoft.com/office/powerpoint/2010/main" val="3533054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Platshållare för datum 6">
            <a:extLst>
              <a:ext uri="{FF2B5EF4-FFF2-40B4-BE49-F238E27FC236}">
                <a16:creationId xmlns:a16="http://schemas.microsoft.com/office/drawing/2014/main" id="{529564CE-DC24-6041-8BB7-24FAA25DB367}"/>
              </a:ext>
            </a:extLst>
          </p:cNvPr>
          <p:cNvSpPr>
            <a:spLocks noGrp="1"/>
          </p:cNvSpPr>
          <p:nvPr>
            <p:ph type="dt" sz="half" idx="10"/>
          </p:nvPr>
        </p:nvSpPr>
        <p:spPr/>
        <p:txBody>
          <a:bodyPr/>
          <a:lstStyle/>
          <a:p>
            <a:fld id="{116FD21E-4B9C-BD48-83ED-687125A0AAC2}" type="datetime1">
              <a:rPr lang="sv-SE" smtClean="0"/>
              <a:t>2019-09-14</a:t>
            </a:fld>
            <a:endParaRPr lang="sv-SE"/>
          </a:p>
        </p:txBody>
      </p:sp>
      <p:sp>
        <p:nvSpPr>
          <p:cNvPr id="8" name="Platshållare för sidfot 7">
            <a:extLst>
              <a:ext uri="{FF2B5EF4-FFF2-40B4-BE49-F238E27FC236}">
                <a16:creationId xmlns:a16="http://schemas.microsoft.com/office/drawing/2014/main" id="{8A10028C-1658-7F46-8F87-BD9D1B8308C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FD359D7-76BD-2940-B999-8CCF37D9265B}"/>
              </a:ext>
            </a:extLst>
          </p:cNvPr>
          <p:cNvSpPr>
            <a:spLocks noGrp="1"/>
          </p:cNvSpPr>
          <p:nvPr>
            <p:ph type="sldNum" sz="quarter" idx="12"/>
          </p:nvPr>
        </p:nvSpPr>
        <p:spPr/>
        <p:txBody>
          <a:bodyPr/>
          <a:lstStyle/>
          <a:p>
            <a:fld id="{77AB70A0-377B-6347-BEEC-1C25D9BB7174}" type="slidenum">
              <a:rPr lang="sv-SE" smtClean="0"/>
              <a:t>‹#›</a:t>
            </a:fld>
            <a:endParaRPr lang="sv-SE"/>
          </a:p>
        </p:txBody>
      </p:sp>
      <p:sp>
        <p:nvSpPr>
          <p:cNvPr id="10" name="Platshållare för text 2">
            <a:extLst>
              <a:ext uri="{FF2B5EF4-FFF2-40B4-BE49-F238E27FC236}">
                <a16:creationId xmlns:a16="http://schemas.microsoft.com/office/drawing/2014/main" id="{573ED106-44D1-F449-80BC-68E0126F0112}"/>
              </a:ext>
            </a:extLst>
          </p:cNvPr>
          <p:cNvSpPr>
            <a:spLocks noGrp="1"/>
          </p:cNvSpPr>
          <p:nvPr>
            <p:ph type="body" idx="1" hasCustomPrompt="1"/>
          </p:nvPr>
        </p:nvSpPr>
        <p:spPr>
          <a:xfrm>
            <a:off x="1782905" y="902208"/>
            <a:ext cx="4140001" cy="905620"/>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6" name="Platshållare för text 4">
            <a:extLst>
              <a:ext uri="{FF2B5EF4-FFF2-40B4-BE49-F238E27FC236}">
                <a16:creationId xmlns:a16="http://schemas.microsoft.com/office/drawing/2014/main" id="{99AEC935-79E3-2843-94CD-615F5137769D}"/>
              </a:ext>
            </a:extLst>
          </p:cNvPr>
          <p:cNvSpPr>
            <a:spLocks noGrp="1"/>
          </p:cNvSpPr>
          <p:nvPr>
            <p:ph type="body" sz="quarter" idx="3" hasCustomPrompt="1"/>
          </p:nvPr>
        </p:nvSpPr>
        <p:spPr>
          <a:xfrm>
            <a:off x="6282905" y="902207"/>
            <a:ext cx="4140000" cy="909661"/>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7" name="Platshållare för innehåll 2">
            <a:extLst>
              <a:ext uri="{FF2B5EF4-FFF2-40B4-BE49-F238E27FC236}">
                <a16:creationId xmlns:a16="http://schemas.microsoft.com/office/drawing/2014/main" id="{608DC353-D64A-9D49-8B6E-DFAE9749D670}"/>
              </a:ext>
            </a:extLst>
          </p:cNvPr>
          <p:cNvSpPr>
            <a:spLocks noGrp="1"/>
          </p:cNvSpPr>
          <p:nvPr>
            <p:ph sz="half" idx="13" hasCustomPrompt="1"/>
          </p:nvPr>
        </p:nvSpPr>
        <p:spPr>
          <a:xfrm>
            <a:off x="1782905" y="1920240"/>
            <a:ext cx="4140000" cy="4035552"/>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sp>
        <p:nvSpPr>
          <p:cNvPr id="18" name="Platshållare för innehåll 3">
            <a:extLst>
              <a:ext uri="{FF2B5EF4-FFF2-40B4-BE49-F238E27FC236}">
                <a16:creationId xmlns:a16="http://schemas.microsoft.com/office/drawing/2014/main" id="{205318DB-871B-1E42-8F2A-0A02A566875E}"/>
              </a:ext>
            </a:extLst>
          </p:cNvPr>
          <p:cNvSpPr>
            <a:spLocks noGrp="1"/>
          </p:cNvSpPr>
          <p:nvPr>
            <p:ph sz="half" idx="2" hasCustomPrompt="1"/>
          </p:nvPr>
        </p:nvSpPr>
        <p:spPr>
          <a:xfrm>
            <a:off x="6282905" y="1920240"/>
            <a:ext cx="4140000" cy="4035552"/>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pic>
        <p:nvPicPr>
          <p:cNvPr id="11" name="Bildobjekt 10">
            <a:extLst>
              <a:ext uri="{FF2B5EF4-FFF2-40B4-BE49-F238E27FC236}">
                <a16:creationId xmlns:a16="http://schemas.microsoft.com/office/drawing/2014/main" id="{2A3FEF5E-474F-A940-9A55-DBD8F289E05D}"/>
              </a:ext>
            </a:extLst>
          </p:cNvPr>
          <p:cNvPicPr>
            <a:picLocks noChangeAspect="1"/>
          </p:cNvPicPr>
          <p:nvPr userDrawn="1"/>
        </p:nvPicPr>
        <p:blipFill>
          <a:blip r:embed="rId2"/>
          <a:stretch>
            <a:fillRect/>
          </a:stretch>
        </p:blipFill>
        <p:spPr>
          <a:xfrm>
            <a:off x="10570464" y="298070"/>
            <a:ext cx="1359322" cy="394850"/>
          </a:xfrm>
          <a:prstGeom prst="rect">
            <a:avLst/>
          </a:prstGeom>
        </p:spPr>
      </p:pic>
    </p:spTree>
    <p:extLst>
      <p:ext uri="{BB962C8B-B14F-4D97-AF65-F5344CB8AC3E}">
        <p14:creationId xmlns:p14="http://schemas.microsoft.com/office/powerpoint/2010/main" val="580236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Jämförelse">
    <p:spTree>
      <p:nvGrpSpPr>
        <p:cNvPr id="1" name=""/>
        <p:cNvGrpSpPr/>
        <p:nvPr/>
      </p:nvGrpSpPr>
      <p:grpSpPr>
        <a:xfrm>
          <a:off x="0" y="0"/>
          <a:ext cx="0" cy="0"/>
          <a:chOff x="0" y="0"/>
          <a:chExt cx="0" cy="0"/>
        </a:xfrm>
      </p:grpSpPr>
      <p:sp>
        <p:nvSpPr>
          <p:cNvPr id="7" name="Platshållare för datum 6">
            <a:extLst>
              <a:ext uri="{FF2B5EF4-FFF2-40B4-BE49-F238E27FC236}">
                <a16:creationId xmlns:a16="http://schemas.microsoft.com/office/drawing/2014/main" id="{529564CE-DC24-6041-8BB7-24FAA25DB367}"/>
              </a:ext>
            </a:extLst>
          </p:cNvPr>
          <p:cNvSpPr>
            <a:spLocks noGrp="1"/>
          </p:cNvSpPr>
          <p:nvPr>
            <p:ph type="dt" sz="half" idx="10"/>
          </p:nvPr>
        </p:nvSpPr>
        <p:spPr/>
        <p:txBody>
          <a:bodyPr/>
          <a:lstStyle/>
          <a:p>
            <a:fld id="{EE921227-0980-2342-BDA6-5F46F300C73E}" type="datetime1">
              <a:rPr lang="sv-SE" smtClean="0"/>
              <a:t>2019-09-14</a:t>
            </a:fld>
            <a:endParaRPr lang="sv-SE"/>
          </a:p>
        </p:txBody>
      </p:sp>
      <p:sp>
        <p:nvSpPr>
          <p:cNvPr id="8" name="Platshållare för sidfot 7">
            <a:extLst>
              <a:ext uri="{FF2B5EF4-FFF2-40B4-BE49-F238E27FC236}">
                <a16:creationId xmlns:a16="http://schemas.microsoft.com/office/drawing/2014/main" id="{8A10028C-1658-7F46-8F87-BD9D1B8308C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0FD359D7-76BD-2940-B999-8CCF37D9265B}"/>
              </a:ext>
            </a:extLst>
          </p:cNvPr>
          <p:cNvSpPr>
            <a:spLocks noGrp="1"/>
          </p:cNvSpPr>
          <p:nvPr>
            <p:ph type="sldNum" sz="quarter" idx="12"/>
          </p:nvPr>
        </p:nvSpPr>
        <p:spPr/>
        <p:txBody>
          <a:bodyPr/>
          <a:lstStyle/>
          <a:p>
            <a:fld id="{77AB70A0-377B-6347-BEEC-1C25D9BB7174}" type="slidenum">
              <a:rPr lang="sv-SE" smtClean="0"/>
              <a:t>‹#›</a:t>
            </a:fld>
            <a:endParaRPr lang="sv-SE"/>
          </a:p>
        </p:txBody>
      </p:sp>
      <p:sp>
        <p:nvSpPr>
          <p:cNvPr id="15" name="Platshållare för bild 9">
            <a:extLst>
              <a:ext uri="{FF2B5EF4-FFF2-40B4-BE49-F238E27FC236}">
                <a16:creationId xmlns:a16="http://schemas.microsoft.com/office/drawing/2014/main" id="{B87CA53C-800B-AA46-9124-5E70B81F1632}"/>
              </a:ext>
            </a:extLst>
          </p:cNvPr>
          <p:cNvSpPr>
            <a:spLocks noGrp="1"/>
          </p:cNvSpPr>
          <p:nvPr>
            <p:ph type="pic" sz="quarter" idx="14"/>
          </p:nvPr>
        </p:nvSpPr>
        <p:spPr>
          <a:xfrm>
            <a:off x="6100011" y="0"/>
            <a:ext cx="6091989" cy="6638400"/>
          </a:xfrm>
        </p:spPr>
        <p:txBody>
          <a:bodyPr>
            <a:normAutofit/>
          </a:bodyPr>
          <a:lstStyle>
            <a:lvl1pPr>
              <a:defRPr sz="2400"/>
            </a:lvl1pPr>
          </a:lstStyle>
          <a:p>
            <a:r>
              <a:rPr lang="sv-SE" smtClean="0"/>
              <a:t>Klicka på ikonen för att lägga till en bild</a:t>
            </a:r>
            <a:endParaRPr lang="sv-SE" dirty="0"/>
          </a:p>
        </p:txBody>
      </p:sp>
      <p:sp>
        <p:nvSpPr>
          <p:cNvPr id="12" name="Platshållare för text 2">
            <a:extLst>
              <a:ext uri="{FF2B5EF4-FFF2-40B4-BE49-F238E27FC236}">
                <a16:creationId xmlns:a16="http://schemas.microsoft.com/office/drawing/2014/main" id="{582744ED-6FA4-E54E-B65A-8A9358E5D8D5}"/>
              </a:ext>
            </a:extLst>
          </p:cNvPr>
          <p:cNvSpPr>
            <a:spLocks noGrp="1"/>
          </p:cNvSpPr>
          <p:nvPr>
            <p:ph type="body" idx="1" hasCustomPrompt="1"/>
          </p:nvPr>
        </p:nvSpPr>
        <p:spPr>
          <a:xfrm>
            <a:off x="1003053" y="957071"/>
            <a:ext cx="4140001" cy="938976"/>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4" name="Platshållare för innehåll 2">
            <a:extLst>
              <a:ext uri="{FF2B5EF4-FFF2-40B4-BE49-F238E27FC236}">
                <a16:creationId xmlns:a16="http://schemas.microsoft.com/office/drawing/2014/main" id="{8BC15B31-3089-B549-AE64-95F41A88CFA3}"/>
              </a:ext>
            </a:extLst>
          </p:cNvPr>
          <p:cNvSpPr>
            <a:spLocks noGrp="1"/>
          </p:cNvSpPr>
          <p:nvPr>
            <p:ph sz="half" idx="13" hasCustomPrompt="1"/>
          </p:nvPr>
        </p:nvSpPr>
        <p:spPr>
          <a:xfrm>
            <a:off x="1003053" y="2036065"/>
            <a:ext cx="4140000" cy="3864864"/>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spTree>
    <p:extLst>
      <p:ext uri="{BB962C8B-B14F-4D97-AF65-F5344CB8AC3E}">
        <p14:creationId xmlns:p14="http://schemas.microsoft.com/office/powerpoint/2010/main" val="1781841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Jämförelse">
    <p:spTree>
      <p:nvGrpSpPr>
        <p:cNvPr id="1" name=""/>
        <p:cNvGrpSpPr/>
        <p:nvPr/>
      </p:nvGrpSpPr>
      <p:grpSpPr>
        <a:xfrm>
          <a:off x="0" y="0"/>
          <a:ext cx="0" cy="0"/>
          <a:chOff x="0" y="0"/>
          <a:chExt cx="0" cy="0"/>
        </a:xfrm>
      </p:grpSpPr>
      <p:sp>
        <p:nvSpPr>
          <p:cNvPr id="15" name="Platshållare för bild 9">
            <a:extLst>
              <a:ext uri="{FF2B5EF4-FFF2-40B4-BE49-F238E27FC236}">
                <a16:creationId xmlns:a16="http://schemas.microsoft.com/office/drawing/2014/main" id="{B87CA53C-800B-AA46-9124-5E70B81F1632}"/>
              </a:ext>
            </a:extLst>
          </p:cNvPr>
          <p:cNvSpPr>
            <a:spLocks noGrp="1"/>
          </p:cNvSpPr>
          <p:nvPr>
            <p:ph type="pic" sz="quarter" idx="14"/>
          </p:nvPr>
        </p:nvSpPr>
        <p:spPr>
          <a:xfrm>
            <a:off x="0" y="181"/>
            <a:ext cx="6096000" cy="6638400"/>
          </a:xfrm>
        </p:spPr>
        <p:txBody>
          <a:bodyPr>
            <a:normAutofit/>
          </a:bodyPr>
          <a:lstStyle>
            <a:lvl1pPr>
              <a:defRPr sz="2400"/>
            </a:lvl1pPr>
          </a:lstStyle>
          <a:p>
            <a:r>
              <a:rPr lang="sv-SE" smtClean="0"/>
              <a:t>Klicka på ikonen för att lägga till en bild</a:t>
            </a:r>
            <a:endParaRPr lang="sv-SE" dirty="0"/>
          </a:p>
        </p:txBody>
      </p:sp>
      <p:sp>
        <p:nvSpPr>
          <p:cNvPr id="7" name="Platshållare för datum 6">
            <a:extLst>
              <a:ext uri="{FF2B5EF4-FFF2-40B4-BE49-F238E27FC236}">
                <a16:creationId xmlns:a16="http://schemas.microsoft.com/office/drawing/2014/main" id="{529564CE-DC24-6041-8BB7-24FAA25DB367}"/>
              </a:ext>
            </a:extLst>
          </p:cNvPr>
          <p:cNvSpPr>
            <a:spLocks noGrp="1"/>
          </p:cNvSpPr>
          <p:nvPr>
            <p:ph type="dt" sz="half" idx="10"/>
          </p:nvPr>
        </p:nvSpPr>
        <p:spPr/>
        <p:txBody>
          <a:bodyPr/>
          <a:lstStyle>
            <a:lvl1pPr>
              <a:defRPr>
                <a:solidFill>
                  <a:schemeClr val="bg1"/>
                </a:solidFill>
              </a:defRPr>
            </a:lvl1pPr>
          </a:lstStyle>
          <a:p>
            <a:fld id="{3B02EEAD-AAEB-B84E-B58A-75801BA94065}" type="datetime1">
              <a:rPr lang="sv-SE" smtClean="0"/>
              <a:t>2019-09-14</a:t>
            </a:fld>
            <a:endParaRPr lang="sv-SE" dirty="0"/>
          </a:p>
        </p:txBody>
      </p:sp>
      <p:sp>
        <p:nvSpPr>
          <p:cNvPr id="8" name="Platshållare för sidfot 7">
            <a:extLst>
              <a:ext uri="{FF2B5EF4-FFF2-40B4-BE49-F238E27FC236}">
                <a16:creationId xmlns:a16="http://schemas.microsoft.com/office/drawing/2014/main" id="{8A10028C-1658-7F46-8F87-BD9D1B8308CE}"/>
              </a:ext>
            </a:extLst>
          </p:cNvPr>
          <p:cNvSpPr>
            <a:spLocks noGrp="1"/>
          </p:cNvSpPr>
          <p:nvPr>
            <p:ph type="ftr" sz="quarter" idx="11"/>
          </p:nvPr>
        </p:nvSpPr>
        <p:spPr/>
        <p:txBody>
          <a:bodyPr/>
          <a:lstStyle>
            <a:lvl1pPr>
              <a:defRPr>
                <a:solidFill>
                  <a:schemeClr val="bg1"/>
                </a:solidFill>
              </a:defRPr>
            </a:lvl1pPr>
          </a:lstStyle>
          <a:p>
            <a:endParaRPr lang="sv-SE" dirty="0"/>
          </a:p>
        </p:txBody>
      </p:sp>
      <p:sp>
        <p:nvSpPr>
          <p:cNvPr id="9" name="Platshållare för bildnummer 8">
            <a:extLst>
              <a:ext uri="{FF2B5EF4-FFF2-40B4-BE49-F238E27FC236}">
                <a16:creationId xmlns:a16="http://schemas.microsoft.com/office/drawing/2014/main" id="{0FD359D7-76BD-2940-B999-8CCF37D9265B}"/>
              </a:ext>
            </a:extLst>
          </p:cNvPr>
          <p:cNvSpPr>
            <a:spLocks noGrp="1"/>
          </p:cNvSpPr>
          <p:nvPr>
            <p:ph type="sldNum" sz="quarter" idx="12"/>
          </p:nvPr>
        </p:nvSpPr>
        <p:spPr/>
        <p:txBody>
          <a:bodyPr/>
          <a:lstStyle>
            <a:lvl1pPr>
              <a:defRPr>
                <a:solidFill>
                  <a:schemeClr val="bg1"/>
                </a:solidFill>
              </a:defRPr>
            </a:lvl1pPr>
          </a:lstStyle>
          <a:p>
            <a:fld id="{77AB70A0-377B-6347-BEEC-1C25D9BB7174}" type="slidenum">
              <a:rPr lang="sv-SE" smtClean="0"/>
              <a:pPr/>
              <a:t>‹#›</a:t>
            </a:fld>
            <a:endParaRPr lang="sv-SE" dirty="0"/>
          </a:p>
        </p:txBody>
      </p:sp>
      <p:sp>
        <p:nvSpPr>
          <p:cNvPr id="11" name="Platshållare för text 2">
            <a:extLst>
              <a:ext uri="{FF2B5EF4-FFF2-40B4-BE49-F238E27FC236}">
                <a16:creationId xmlns:a16="http://schemas.microsoft.com/office/drawing/2014/main" id="{A7611ABB-245A-1445-9549-18C63A8A977A}"/>
              </a:ext>
            </a:extLst>
          </p:cNvPr>
          <p:cNvSpPr>
            <a:spLocks noGrp="1"/>
          </p:cNvSpPr>
          <p:nvPr>
            <p:ph type="body" idx="1" hasCustomPrompt="1"/>
          </p:nvPr>
        </p:nvSpPr>
        <p:spPr>
          <a:xfrm>
            <a:off x="7074669" y="957071"/>
            <a:ext cx="4140001" cy="938976"/>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3" name="Platshållare för innehåll 2">
            <a:extLst>
              <a:ext uri="{FF2B5EF4-FFF2-40B4-BE49-F238E27FC236}">
                <a16:creationId xmlns:a16="http://schemas.microsoft.com/office/drawing/2014/main" id="{F3881505-801A-CF46-9A03-4C38C97D7D9D}"/>
              </a:ext>
            </a:extLst>
          </p:cNvPr>
          <p:cNvSpPr>
            <a:spLocks noGrp="1"/>
          </p:cNvSpPr>
          <p:nvPr>
            <p:ph sz="half" idx="13" hasCustomPrompt="1"/>
          </p:nvPr>
        </p:nvSpPr>
        <p:spPr>
          <a:xfrm>
            <a:off x="7074669" y="2036065"/>
            <a:ext cx="4140000" cy="3864864"/>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pic>
        <p:nvPicPr>
          <p:cNvPr id="10" name="Bildobjekt 9">
            <a:extLst>
              <a:ext uri="{FF2B5EF4-FFF2-40B4-BE49-F238E27FC236}">
                <a16:creationId xmlns:a16="http://schemas.microsoft.com/office/drawing/2014/main" id="{A90522CC-FB96-C64D-BFBE-B04A035F50E6}"/>
              </a:ext>
            </a:extLst>
          </p:cNvPr>
          <p:cNvPicPr>
            <a:picLocks noChangeAspect="1"/>
          </p:cNvPicPr>
          <p:nvPr userDrawn="1"/>
        </p:nvPicPr>
        <p:blipFill>
          <a:blip r:embed="rId2"/>
          <a:stretch>
            <a:fillRect/>
          </a:stretch>
        </p:blipFill>
        <p:spPr>
          <a:xfrm>
            <a:off x="10570464" y="298070"/>
            <a:ext cx="1359322" cy="394850"/>
          </a:xfrm>
          <a:prstGeom prst="rect">
            <a:avLst/>
          </a:prstGeom>
        </p:spPr>
      </p:pic>
    </p:spTree>
    <p:extLst>
      <p:ext uri="{BB962C8B-B14F-4D97-AF65-F5344CB8AC3E}">
        <p14:creationId xmlns:p14="http://schemas.microsoft.com/office/powerpoint/2010/main" val="397478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m">
    <p:bg>
      <p:bgPr>
        <a:solidFill>
          <a:schemeClr val="bg1"/>
        </a:solidFill>
        <a:effectLst/>
      </p:bgPr>
    </p:bg>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612FE204-E013-164A-9596-E26239A8033C}"/>
              </a:ext>
            </a:extLst>
          </p:cNvPr>
          <p:cNvSpPr/>
          <p:nvPr userDrawn="1"/>
        </p:nvSpPr>
        <p:spPr>
          <a:xfrm>
            <a:off x="0" y="0"/>
            <a:ext cx="12192000" cy="6864494"/>
          </a:xfrm>
          <a:prstGeom prst="rect">
            <a:avLst/>
          </a:prstGeom>
          <a:solidFill>
            <a:schemeClr val="accent6">
              <a:lumMod val="60000"/>
              <a:lumOff val="4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Platshållare för datum 1">
            <a:extLst>
              <a:ext uri="{FF2B5EF4-FFF2-40B4-BE49-F238E27FC236}">
                <a16:creationId xmlns:a16="http://schemas.microsoft.com/office/drawing/2014/main" id="{C3DAD6AA-0BDF-9B40-8197-BA520FBBFC07}"/>
              </a:ext>
            </a:extLst>
          </p:cNvPr>
          <p:cNvSpPr>
            <a:spLocks noGrp="1"/>
          </p:cNvSpPr>
          <p:nvPr>
            <p:ph type="dt" sz="half" idx="10"/>
          </p:nvPr>
        </p:nvSpPr>
        <p:spPr/>
        <p:txBody>
          <a:bodyPr/>
          <a:lstStyle/>
          <a:p>
            <a:fld id="{4C5FFD92-0042-5849-AD0A-23053CF45239}" type="datetime1">
              <a:rPr lang="sv-SE" smtClean="0"/>
              <a:t>2019-09-14</a:t>
            </a:fld>
            <a:endParaRPr lang="sv-SE"/>
          </a:p>
        </p:txBody>
      </p:sp>
      <p:sp>
        <p:nvSpPr>
          <p:cNvPr id="3" name="Platshållare för sidfot 2">
            <a:extLst>
              <a:ext uri="{FF2B5EF4-FFF2-40B4-BE49-F238E27FC236}">
                <a16:creationId xmlns:a16="http://schemas.microsoft.com/office/drawing/2014/main" id="{BF67CCA8-5EF0-764B-98D5-B0E7BC4013F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6F7F06D-B500-D24F-AAA0-95DB49347138}"/>
              </a:ext>
            </a:extLst>
          </p:cNvPr>
          <p:cNvSpPr>
            <a:spLocks noGrp="1"/>
          </p:cNvSpPr>
          <p:nvPr>
            <p:ph type="sldNum" sz="quarter" idx="12"/>
          </p:nvPr>
        </p:nvSpPr>
        <p:spPr/>
        <p:txBody>
          <a:bodyPr/>
          <a:lstStyle/>
          <a:p>
            <a:fld id="{77AB70A0-377B-6347-BEEC-1C25D9BB7174}" type="slidenum">
              <a:rPr lang="sv-SE" smtClean="0"/>
              <a:t>‹#›</a:t>
            </a:fld>
            <a:endParaRPr lang="sv-SE"/>
          </a:p>
        </p:txBody>
      </p:sp>
      <p:sp>
        <p:nvSpPr>
          <p:cNvPr id="11" name="Rubrik 1">
            <a:extLst>
              <a:ext uri="{FF2B5EF4-FFF2-40B4-BE49-F238E27FC236}">
                <a16:creationId xmlns:a16="http://schemas.microsoft.com/office/drawing/2014/main" id="{9AFC66B1-5EB2-4B44-92F2-A6C2F1A0DA99}"/>
              </a:ext>
            </a:extLst>
          </p:cNvPr>
          <p:cNvSpPr>
            <a:spLocks noGrp="1"/>
          </p:cNvSpPr>
          <p:nvPr>
            <p:ph type="ctrTitle" hasCustomPrompt="1"/>
          </p:nvPr>
        </p:nvSpPr>
        <p:spPr>
          <a:xfrm>
            <a:off x="2973035" y="1683772"/>
            <a:ext cx="6245929" cy="1310400"/>
          </a:xfrm>
        </p:spPr>
        <p:txBody>
          <a:bodyPr anchor="b">
            <a:noAutofit/>
          </a:bodyPr>
          <a:lstStyle>
            <a:lvl1pPr algn="ctr">
              <a:defRPr sz="4400" b="1"/>
            </a:lvl1pPr>
          </a:lstStyle>
          <a:p>
            <a:r>
              <a:rPr lang="sv-SE" dirty="0"/>
              <a:t>Rubrik på en eller </a:t>
            </a:r>
            <a:br>
              <a:rPr lang="sv-SE" dirty="0"/>
            </a:br>
            <a:r>
              <a:rPr lang="sv-SE" dirty="0"/>
              <a:t>två rader</a:t>
            </a:r>
          </a:p>
        </p:txBody>
      </p:sp>
      <p:sp>
        <p:nvSpPr>
          <p:cNvPr id="14" name="Underrubrik 2">
            <a:extLst>
              <a:ext uri="{FF2B5EF4-FFF2-40B4-BE49-F238E27FC236}">
                <a16:creationId xmlns:a16="http://schemas.microsoft.com/office/drawing/2014/main" id="{F7DF2284-8F88-1D40-AA3B-95002879D109}"/>
              </a:ext>
            </a:extLst>
          </p:cNvPr>
          <p:cNvSpPr>
            <a:spLocks noGrp="1"/>
          </p:cNvSpPr>
          <p:nvPr>
            <p:ph type="subTitle" idx="1" hasCustomPrompt="1"/>
          </p:nvPr>
        </p:nvSpPr>
        <p:spPr>
          <a:xfrm>
            <a:off x="2973035" y="3120959"/>
            <a:ext cx="6245929" cy="365125"/>
          </a:xfrm>
        </p:spPr>
        <p:txBody>
          <a:bodyPr>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15" name="Rektangel 14">
            <a:extLst>
              <a:ext uri="{FF2B5EF4-FFF2-40B4-BE49-F238E27FC236}">
                <a16:creationId xmlns:a16="http://schemas.microsoft.com/office/drawing/2014/main" id="{96FEDC40-1CAC-FF48-8957-2F07AB874DA2}"/>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a:extLst>
              <a:ext uri="{FF2B5EF4-FFF2-40B4-BE49-F238E27FC236}">
                <a16:creationId xmlns:a16="http://schemas.microsoft.com/office/drawing/2014/main" id="{80219515-FE91-9344-AE3F-03B7DE29CBF4}"/>
              </a:ext>
            </a:extLst>
          </p:cNvPr>
          <p:cNvPicPr>
            <a:picLocks noChangeAspect="1"/>
          </p:cNvPicPr>
          <p:nvPr userDrawn="1"/>
        </p:nvPicPr>
        <p:blipFill>
          <a:blip r:embed="rId2"/>
          <a:stretch>
            <a:fillRect/>
          </a:stretch>
        </p:blipFill>
        <p:spPr>
          <a:xfrm>
            <a:off x="403718" y="6017168"/>
            <a:ext cx="11184711" cy="690249"/>
          </a:xfrm>
          <a:prstGeom prst="rect">
            <a:avLst/>
          </a:prstGeom>
        </p:spPr>
      </p:pic>
      <p:pic>
        <p:nvPicPr>
          <p:cNvPr id="13" name="Bildobjekt 12">
            <a:extLst>
              <a:ext uri="{FF2B5EF4-FFF2-40B4-BE49-F238E27FC236}">
                <a16:creationId xmlns:a16="http://schemas.microsoft.com/office/drawing/2014/main" id="{A3603165-AFFF-5A41-AA30-6EF9FA2594AB}"/>
              </a:ext>
            </a:extLst>
          </p:cNvPr>
          <p:cNvPicPr>
            <a:picLocks noChangeAspect="1"/>
          </p:cNvPicPr>
          <p:nvPr userDrawn="1"/>
        </p:nvPicPr>
        <p:blipFill>
          <a:blip r:embed="rId3"/>
          <a:stretch>
            <a:fillRect/>
          </a:stretch>
        </p:blipFill>
        <p:spPr>
          <a:xfrm>
            <a:off x="4674347" y="4264393"/>
            <a:ext cx="2843304" cy="830162"/>
          </a:xfrm>
          <a:prstGeom prst="rect">
            <a:avLst/>
          </a:prstGeom>
        </p:spPr>
      </p:pic>
    </p:spTree>
    <p:extLst>
      <p:ext uri="{BB962C8B-B14F-4D97-AF65-F5344CB8AC3E}">
        <p14:creationId xmlns:p14="http://schemas.microsoft.com/office/powerpoint/2010/main" val="313526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om">
    <p:bg>
      <p:bgPr>
        <a:solidFill>
          <a:schemeClr val="bg1"/>
        </a:solidFill>
        <a:effectLst/>
      </p:bgPr>
    </p:bg>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612FE204-E013-164A-9596-E26239A8033C}"/>
              </a:ext>
            </a:extLst>
          </p:cNvPr>
          <p:cNvSpPr/>
          <p:nvPr userDrawn="1"/>
        </p:nvSpPr>
        <p:spPr>
          <a:xfrm>
            <a:off x="0" y="0"/>
            <a:ext cx="12192000" cy="6864494"/>
          </a:xfrm>
          <a:prstGeom prst="rect">
            <a:avLst/>
          </a:prstGeom>
          <a:solidFill>
            <a:schemeClr val="accent1">
              <a:lumMod val="20000"/>
              <a:lumOff val="8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Platshållare för datum 1">
            <a:extLst>
              <a:ext uri="{FF2B5EF4-FFF2-40B4-BE49-F238E27FC236}">
                <a16:creationId xmlns:a16="http://schemas.microsoft.com/office/drawing/2014/main" id="{C3DAD6AA-0BDF-9B40-8197-BA520FBBFC07}"/>
              </a:ext>
            </a:extLst>
          </p:cNvPr>
          <p:cNvSpPr>
            <a:spLocks noGrp="1"/>
          </p:cNvSpPr>
          <p:nvPr>
            <p:ph type="dt" sz="half" idx="10"/>
          </p:nvPr>
        </p:nvSpPr>
        <p:spPr/>
        <p:txBody>
          <a:bodyPr/>
          <a:lstStyle/>
          <a:p>
            <a:fld id="{4C5FFD92-0042-5849-AD0A-23053CF45239}" type="datetime1">
              <a:rPr lang="sv-SE" smtClean="0"/>
              <a:t>2019-09-14</a:t>
            </a:fld>
            <a:endParaRPr lang="sv-SE"/>
          </a:p>
        </p:txBody>
      </p:sp>
      <p:sp>
        <p:nvSpPr>
          <p:cNvPr id="3" name="Platshållare för sidfot 2">
            <a:extLst>
              <a:ext uri="{FF2B5EF4-FFF2-40B4-BE49-F238E27FC236}">
                <a16:creationId xmlns:a16="http://schemas.microsoft.com/office/drawing/2014/main" id="{BF67CCA8-5EF0-764B-98D5-B0E7BC4013F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6F7F06D-B500-D24F-AAA0-95DB49347138}"/>
              </a:ext>
            </a:extLst>
          </p:cNvPr>
          <p:cNvSpPr>
            <a:spLocks noGrp="1"/>
          </p:cNvSpPr>
          <p:nvPr>
            <p:ph type="sldNum" sz="quarter" idx="12"/>
          </p:nvPr>
        </p:nvSpPr>
        <p:spPr/>
        <p:txBody>
          <a:bodyPr/>
          <a:lstStyle/>
          <a:p>
            <a:fld id="{77AB70A0-377B-6347-BEEC-1C25D9BB7174}" type="slidenum">
              <a:rPr lang="sv-SE" smtClean="0"/>
              <a:t>‹#›</a:t>
            </a:fld>
            <a:endParaRPr lang="sv-SE"/>
          </a:p>
        </p:txBody>
      </p:sp>
      <p:sp>
        <p:nvSpPr>
          <p:cNvPr id="11" name="Rubrik 1">
            <a:extLst>
              <a:ext uri="{FF2B5EF4-FFF2-40B4-BE49-F238E27FC236}">
                <a16:creationId xmlns:a16="http://schemas.microsoft.com/office/drawing/2014/main" id="{9AFC66B1-5EB2-4B44-92F2-A6C2F1A0DA99}"/>
              </a:ext>
            </a:extLst>
          </p:cNvPr>
          <p:cNvSpPr>
            <a:spLocks noGrp="1"/>
          </p:cNvSpPr>
          <p:nvPr>
            <p:ph type="ctrTitle" hasCustomPrompt="1"/>
          </p:nvPr>
        </p:nvSpPr>
        <p:spPr>
          <a:xfrm>
            <a:off x="2973035" y="1683772"/>
            <a:ext cx="6245929" cy="1310400"/>
          </a:xfrm>
        </p:spPr>
        <p:txBody>
          <a:bodyPr anchor="b">
            <a:noAutofit/>
          </a:bodyPr>
          <a:lstStyle>
            <a:lvl1pPr algn="ctr">
              <a:defRPr sz="4400" b="1"/>
            </a:lvl1pPr>
          </a:lstStyle>
          <a:p>
            <a:r>
              <a:rPr lang="sv-SE" dirty="0"/>
              <a:t>Rubrik på en eller </a:t>
            </a:r>
            <a:br>
              <a:rPr lang="sv-SE" dirty="0"/>
            </a:br>
            <a:r>
              <a:rPr lang="sv-SE" dirty="0"/>
              <a:t>två rader</a:t>
            </a:r>
          </a:p>
        </p:txBody>
      </p:sp>
      <p:sp>
        <p:nvSpPr>
          <p:cNvPr id="14" name="Underrubrik 2">
            <a:extLst>
              <a:ext uri="{FF2B5EF4-FFF2-40B4-BE49-F238E27FC236}">
                <a16:creationId xmlns:a16="http://schemas.microsoft.com/office/drawing/2014/main" id="{F7DF2284-8F88-1D40-AA3B-95002879D109}"/>
              </a:ext>
            </a:extLst>
          </p:cNvPr>
          <p:cNvSpPr>
            <a:spLocks noGrp="1"/>
          </p:cNvSpPr>
          <p:nvPr>
            <p:ph type="subTitle" idx="1" hasCustomPrompt="1"/>
          </p:nvPr>
        </p:nvSpPr>
        <p:spPr>
          <a:xfrm>
            <a:off x="2973035" y="3120959"/>
            <a:ext cx="6245929" cy="365125"/>
          </a:xfrm>
        </p:spPr>
        <p:txBody>
          <a:bodyPr>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15" name="Rektangel 14">
            <a:extLst>
              <a:ext uri="{FF2B5EF4-FFF2-40B4-BE49-F238E27FC236}">
                <a16:creationId xmlns:a16="http://schemas.microsoft.com/office/drawing/2014/main" id="{96FEDC40-1CAC-FF48-8957-2F07AB874DA2}"/>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a:extLst>
              <a:ext uri="{FF2B5EF4-FFF2-40B4-BE49-F238E27FC236}">
                <a16:creationId xmlns:a16="http://schemas.microsoft.com/office/drawing/2014/main" id="{80219515-FE91-9344-AE3F-03B7DE29CBF4}"/>
              </a:ext>
            </a:extLst>
          </p:cNvPr>
          <p:cNvPicPr>
            <a:picLocks noChangeAspect="1"/>
          </p:cNvPicPr>
          <p:nvPr userDrawn="1"/>
        </p:nvPicPr>
        <p:blipFill>
          <a:blip r:embed="rId2"/>
          <a:stretch>
            <a:fillRect/>
          </a:stretch>
        </p:blipFill>
        <p:spPr>
          <a:xfrm>
            <a:off x="403718" y="6017168"/>
            <a:ext cx="11184711" cy="690249"/>
          </a:xfrm>
          <a:prstGeom prst="rect">
            <a:avLst/>
          </a:prstGeom>
        </p:spPr>
      </p:pic>
      <p:pic>
        <p:nvPicPr>
          <p:cNvPr id="13" name="Bildobjekt 12">
            <a:extLst>
              <a:ext uri="{FF2B5EF4-FFF2-40B4-BE49-F238E27FC236}">
                <a16:creationId xmlns:a16="http://schemas.microsoft.com/office/drawing/2014/main" id="{A3603165-AFFF-5A41-AA30-6EF9FA2594AB}"/>
              </a:ext>
            </a:extLst>
          </p:cNvPr>
          <p:cNvPicPr>
            <a:picLocks noChangeAspect="1"/>
          </p:cNvPicPr>
          <p:nvPr userDrawn="1"/>
        </p:nvPicPr>
        <p:blipFill>
          <a:blip r:embed="rId3"/>
          <a:stretch>
            <a:fillRect/>
          </a:stretch>
        </p:blipFill>
        <p:spPr>
          <a:xfrm>
            <a:off x="4674347" y="4264393"/>
            <a:ext cx="2843304" cy="830162"/>
          </a:xfrm>
          <a:prstGeom prst="rect">
            <a:avLst/>
          </a:prstGeom>
        </p:spPr>
      </p:pic>
    </p:spTree>
    <p:extLst>
      <p:ext uri="{BB962C8B-B14F-4D97-AF65-F5344CB8AC3E}">
        <p14:creationId xmlns:p14="http://schemas.microsoft.com/office/powerpoint/2010/main" val="91999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E5065FE-EF68-B143-BB95-E412486E97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EFE2A5BD-7E68-D841-B1F1-6A7043D920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F5E07796-DCBE-6E4F-B796-61D6AF921341}"/>
              </a:ext>
            </a:extLst>
          </p:cNvPr>
          <p:cNvSpPr>
            <a:spLocks noGrp="1"/>
          </p:cNvSpPr>
          <p:nvPr>
            <p:ph type="dt" sz="half" idx="2"/>
          </p:nvPr>
        </p:nvSpPr>
        <p:spPr>
          <a:xfrm>
            <a:off x="1179576" y="6485426"/>
            <a:ext cx="1045464" cy="122557"/>
          </a:xfrm>
          <a:prstGeom prst="rect">
            <a:avLst/>
          </a:prstGeom>
        </p:spPr>
        <p:txBody>
          <a:bodyPr vert="horz" lIns="91440" tIns="45720" rIns="91440" bIns="45720" rtlCol="0" anchor="ctr"/>
          <a:lstStyle>
            <a:lvl1pPr algn="l">
              <a:defRPr sz="900">
                <a:solidFill>
                  <a:schemeClr val="tx2"/>
                </a:solidFill>
              </a:defRPr>
            </a:lvl1pPr>
          </a:lstStyle>
          <a:p>
            <a:fld id="{A6920204-227C-CE45-A747-B8F9D59A1873}" type="datetime1">
              <a:rPr lang="sv-SE" smtClean="0"/>
              <a:t>2019-09-14</a:t>
            </a:fld>
            <a:endParaRPr lang="sv-SE" dirty="0"/>
          </a:p>
        </p:txBody>
      </p:sp>
      <p:sp>
        <p:nvSpPr>
          <p:cNvPr id="5" name="Platshållare för sidfot 4">
            <a:extLst>
              <a:ext uri="{FF2B5EF4-FFF2-40B4-BE49-F238E27FC236}">
                <a16:creationId xmlns:a16="http://schemas.microsoft.com/office/drawing/2014/main" id="{1377C0EA-6AAF-4C47-929A-2EBF2DDC5816}"/>
              </a:ext>
            </a:extLst>
          </p:cNvPr>
          <p:cNvSpPr>
            <a:spLocks noGrp="1"/>
          </p:cNvSpPr>
          <p:nvPr>
            <p:ph type="ftr" sz="quarter" idx="3"/>
          </p:nvPr>
        </p:nvSpPr>
        <p:spPr>
          <a:xfrm>
            <a:off x="2286000" y="6485426"/>
            <a:ext cx="3017520" cy="122557"/>
          </a:xfrm>
          <a:prstGeom prst="rect">
            <a:avLst/>
          </a:prstGeom>
        </p:spPr>
        <p:txBody>
          <a:bodyPr vert="horz" lIns="91440" tIns="45720" rIns="91440" bIns="45720" rtlCol="0" anchor="ctr"/>
          <a:lstStyle>
            <a:lvl1pPr algn="l">
              <a:defRPr sz="900">
                <a:solidFill>
                  <a:schemeClr val="tx2"/>
                </a:solidFill>
              </a:defRPr>
            </a:lvl1pPr>
          </a:lstStyle>
          <a:p>
            <a:endParaRPr lang="sv-SE" dirty="0"/>
          </a:p>
        </p:txBody>
      </p:sp>
      <p:sp>
        <p:nvSpPr>
          <p:cNvPr id="6" name="Platshållare för bildnummer 5">
            <a:extLst>
              <a:ext uri="{FF2B5EF4-FFF2-40B4-BE49-F238E27FC236}">
                <a16:creationId xmlns:a16="http://schemas.microsoft.com/office/drawing/2014/main" id="{78AEB3BD-C2FB-AE41-A0C9-A72BE3544380}"/>
              </a:ext>
            </a:extLst>
          </p:cNvPr>
          <p:cNvSpPr>
            <a:spLocks noGrp="1"/>
          </p:cNvSpPr>
          <p:nvPr>
            <p:ph type="sldNum" sz="quarter" idx="4"/>
          </p:nvPr>
        </p:nvSpPr>
        <p:spPr>
          <a:xfrm>
            <a:off x="5361432" y="6484709"/>
            <a:ext cx="667512" cy="123274"/>
          </a:xfrm>
          <a:prstGeom prst="rect">
            <a:avLst/>
          </a:prstGeom>
        </p:spPr>
        <p:txBody>
          <a:bodyPr vert="horz" lIns="91440" tIns="45720" rIns="91440" bIns="45720" rtlCol="0" anchor="ctr"/>
          <a:lstStyle>
            <a:lvl1pPr algn="r">
              <a:defRPr sz="900">
                <a:solidFill>
                  <a:schemeClr val="tx2"/>
                </a:solidFill>
              </a:defRPr>
            </a:lvl1pPr>
          </a:lstStyle>
          <a:p>
            <a:fld id="{77AB70A0-377B-6347-BEEC-1C25D9BB7174}" type="slidenum">
              <a:rPr lang="sv-SE" smtClean="0"/>
              <a:pPr/>
              <a:t>‹#›</a:t>
            </a:fld>
            <a:endParaRPr lang="sv-SE" dirty="0"/>
          </a:p>
        </p:txBody>
      </p:sp>
      <p:sp>
        <p:nvSpPr>
          <p:cNvPr id="7" name="Rektangel 6">
            <a:extLst>
              <a:ext uri="{FF2B5EF4-FFF2-40B4-BE49-F238E27FC236}">
                <a16:creationId xmlns:a16="http://schemas.microsoft.com/office/drawing/2014/main" id="{0047A1EB-4259-3348-BF98-567C98640325}"/>
              </a:ext>
            </a:extLst>
          </p:cNvPr>
          <p:cNvSpPr/>
          <p:nvPr userDrawn="1"/>
        </p:nvSpPr>
        <p:spPr>
          <a:xfrm>
            <a:off x="0" y="6638693"/>
            <a:ext cx="1219200" cy="22621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7">
            <a:extLst>
              <a:ext uri="{FF2B5EF4-FFF2-40B4-BE49-F238E27FC236}">
                <a16:creationId xmlns:a16="http://schemas.microsoft.com/office/drawing/2014/main" id="{EABC8234-AF03-A348-8C21-686FCA070924}"/>
              </a:ext>
            </a:extLst>
          </p:cNvPr>
          <p:cNvSpPr/>
          <p:nvPr userDrawn="1"/>
        </p:nvSpPr>
        <p:spPr>
          <a:xfrm>
            <a:off x="1219200" y="6638693"/>
            <a:ext cx="1219200" cy="2262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ktangel 8">
            <a:extLst>
              <a:ext uri="{FF2B5EF4-FFF2-40B4-BE49-F238E27FC236}">
                <a16:creationId xmlns:a16="http://schemas.microsoft.com/office/drawing/2014/main" id="{B9D9ACE6-DBA7-F746-B736-E9B38199DF26}"/>
              </a:ext>
            </a:extLst>
          </p:cNvPr>
          <p:cNvSpPr/>
          <p:nvPr userDrawn="1"/>
        </p:nvSpPr>
        <p:spPr>
          <a:xfrm>
            <a:off x="2438400" y="6638693"/>
            <a:ext cx="1219200" cy="226210"/>
          </a:xfrm>
          <a:prstGeom prst="rect">
            <a:avLst/>
          </a:prstGeom>
          <a:solidFill>
            <a:srgbClr val="E5AD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ktangel 9">
            <a:extLst>
              <a:ext uri="{FF2B5EF4-FFF2-40B4-BE49-F238E27FC236}">
                <a16:creationId xmlns:a16="http://schemas.microsoft.com/office/drawing/2014/main" id="{D6B70056-09D5-E749-BB35-E2AB4E14DA16}"/>
              </a:ext>
            </a:extLst>
          </p:cNvPr>
          <p:cNvSpPr/>
          <p:nvPr userDrawn="1"/>
        </p:nvSpPr>
        <p:spPr>
          <a:xfrm>
            <a:off x="3657600" y="6638693"/>
            <a:ext cx="1219200" cy="2262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ktangel 10">
            <a:extLst>
              <a:ext uri="{FF2B5EF4-FFF2-40B4-BE49-F238E27FC236}">
                <a16:creationId xmlns:a16="http://schemas.microsoft.com/office/drawing/2014/main" id="{847EF725-4AD2-2D4F-B8CC-9A900B860997}"/>
              </a:ext>
            </a:extLst>
          </p:cNvPr>
          <p:cNvSpPr/>
          <p:nvPr userDrawn="1"/>
        </p:nvSpPr>
        <p:spPr>
          <a:xfrm>
            <a:off x="4876800" y="6638693"/>
            <a:ext cx="1219200" cy="2262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ktangel 11">
            <a:extLst>
              <a:ext uri="{FF2B5EF4-FFF2-40B4-BE49-F238E27FC236}">
                <a16:creationId xmlns:a16="http://schemas.microsoft.com/office/drawing/2014/main" id="{EB9F80AA-58CF-034F-960D-EB72AC9BAD82}"/>
              </a:ext>
            </a:extLst>
          </p:cNvPr>
          <p:cNvSpPr/>
          <p:nvPr userDrawn="1"/>
        </p:nvSpPr>
        <p:spPr>
          <a:xfrm>
            <a:off x="6096000" y="6638693"/>
            <a:ext cx="1219200" cy="226210"/>
          </a:xfrm>
          <a:prstGeom prst="rect">
            <a:avLst/>
          </a:prstGeom>
          <a:solidFill>
            <a:srgbClr val="3B5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12">
            <a:extLst>
              <a:ext uri="{FF2B5EF4-FFF2-40B4-BE49-F238E27FC236}">
                <a16:creationId xmlns:a16="http://schemas.microsoft.com/office/drawing/2014/main" id="{D0F92766-98A8-6845-816E-FCA4DC797E11}"/>
              </a:ext>
            </a:extLst>
          </p:cNvPr>
          <p:cNvSpPr/>
          <p:nvPr userDrawn="1"/>
        </p:nvSpPr>
        <p:spPr>
          <a:xfrm>
            <a:off x="7315200" y="6638693"/>
            <a:ext cx="1219200" cy="226210"/>
          </a:xfrm>
          <a:prstGeom prst="rect">
            <a:avLst/>
          </a:prstGeom>
          <a:solidFill>
            <a:srgbClr val="7997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a:extLst>
              <a:ext uri="{FF2B5EF4-FFF2-40B4-BE49-F238E27FC236}">
                <a16:creationId xmlns:a16="http://schemas.microsoft.com/office/drawing/2014/main" id="{FD28C89A-ABD1-4645-A3E2-7B29609D3F1B}"/>
              </a:ext>
            </a:extLst>
          </p:cNvPr>
          <p:cNvSpPr/>
          <p:nvPr userDrawn="1"/>
        </p:nvSpPr>
        <p:spPr>
          <a:xfrm>
            <a:off x="8534400" y="6638693"/>
            <a:ext cx="1219200" cy="226210"/>
          </a:xfrm>
          <a:prstGeom prst="rect">
            <a:avLst/>
          </a:prstGeom>
          <a:solidFill>
            <a:srgbClr val="5D75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Rektangel 14">
            <a:extLst>
              <a:ext uri="{FF2B5EF4-FFF2-40B4-BE49-F238E27FC236}">
                <a16:creationId xmlns:a16="http://schemas.microsoft.com/office/drawing/2014/main" id="{7896A6E6-62BC-E347-9161-363D5F21487B}"/>
              </a:ext>
            </a:extLst>
          </p:cNvPr>
          <p:cNvSpPr/>
          <p:nvPr userDrawn="1"/>
        </p:nvSpPr>
        <p:spPr>
          <a:xfrm>
            <a:off x="9753600" y="6638693"/>
            <a:ext cx="1219200" cy="22621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Rektangel 15">
            <a:extLst>
              <a:ext uri="{FF2B5EF4-FFF2-40B4-BE49-F238E27FC236}">
                <a16:creationId xmlns:a16="http://schemas.microsoft.com/office/drawing/2014/main" id="{4F02FAA5-5874-784C-A133-E59B01CEA654}"/>
              </a:ext>
            </a:extLst>
          </p:cNvPr>
          <p:cNvSpPr/>
          <p:nvPr userDrawn="1"/>
        </p:nvSpPr>
        <p:spPr>
          <a:xfrm>
            <a:off x="10972800" y="6638693"/>
            <a:ext cx="1219200" cy="2262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2392017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60" r:id="rId3"/>
    <p:sldLayoutId id="2147483653" r:id="rId4"/>
    <p:sldLayoutId id="2147483663" r:id="rId5"/>
    <p:sldLayoutId id="2147483665" r:id="rId6"/>
    <p:sldLayoutId id="2147483655" r:id="rId7"/>
    <p:sldLayoutId id="2147483667" r:id="rId8"/>
  </p:sldLayoutIdLst>
  <p:hf sldNum="0" hdr="0" ftr="0" dt="0"/>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8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Font typeface="Arial" panose="020B0604020202020204" pitchFamily="34" charset="0"/>
        <a:buChar char="•"/>
        <a:defRPr sz="24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www.primarvardskvalitet.se/"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mailto:primarvardskvalitet@skl.se"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a:extLst>
              <a:ext uri="{FF2B5EF4-FFF2-40B4-BE49-F238E27FC236}">
                <a16:creationId xmlns:a16="http://schemas.microsoft.com/office/drawing/2014/main" id="{7E76D995-69BB-1348-9F40-762E9D062E68}"/>
              </a:ext>
            </a:extLst>
          </p:cNvPr>
          <p:cNvSpPr>
            <a:spLocks noGrp="1"/>
          </p:cNvSpPr>
          <p:nvPr>
            <p:ph type="subTitle" idx="1"/>
          </p:nvPr>
        </p:nvSpPr>
        <p:spPr>
          <a:xfrm>
            <a:off x="1114806" y="4220088"/>
            <a:ext cx="8650986" cy="365125"/>
          </a:xfrm>
        </p:spPr>
        <p:txBody>
          <a:bodyPr/>
          <a:lstStyle/>
          <a:p>
            <a:r>
              <a:rPr lang="sv-SE" dirty="0" err="1"/>
              <a:t>FoKUS</a:t>
            </a:r>
            <a:r>
              <a:rPr lang="sv-SE" dirty="0"/>
              <a:t> </a:t>
            </a:r>
            <a:r>
              <a:rPr lang="sv-SE" dirty="0" smtClean="0"/>
              <a:t>står för Fortbildning</a:t>
            </a:r>
            <a:r>
              <a:rPr lang="sv-SE" dirty="0"/>
              <a:t>, Kvalitet, </a:t>
            </a:r>
            <a:r>
              <a:rPr lang="sv-SE" dirty="0" smtClean="0"/>
              <a:t>Utveckling, Samverkan och är </a:t>
            </a:r>
            <a:r>
              <a:rPr lang="sv-SE" dirty="0" err="1" smtClean="0"/>
              <a:t>lärmaterial</a:t>
            </a:r>
            <a:r>
              <a:rPr lang="sv-SE" dirty="0" smtClean="0"/>
              <a:t> </a:t>
            </a:r>
            <a:endParaRPr lang="sv-SE" dirty="0"/>
          </a:p>
        </p:txBody>
      </p:sp>
      <p:sp>
        <p:nvSpPr>
          <p:cNvPr id="3" name="Rubrik 2">
            <a:extLst>
              <a:ext uri="{FF2B5EF4-FFF2-40B4-BE49-F238E27FC236}">
                <a16:creationId xmlns:a16="http://schemas.microsoft.com/office/drawing/2014/main" id="{849F4626-8B4D-314F-8337-4E202B56FE11}"/>
              </a:ext>
            </a:extLst>
          </p:cNvPr>
          <p:cNvSpPr>
            <a:spLocks noGrp="1"/>
          </p:cNvSpPr>
          <p:nvPr>
            <p:ph type="ctrTitle"/>
          </p:nvPr>
        </p:nvSpPr>
        <p:spPr>
          <a:xfrm>
            <a:off x="1114806" y="2825737"/>
            <a:ext cx="4929378" cy="1310400"/>
          </a:xfrm>
        </p:spPr>
        <p:txBody>
          <a:bodyPr/>
          <a:lstStyle/>
          <a:p>
            <a:r>
              <a:rPr lang="sv-SE" sz="3200" dirty="0" err="1" smtClean="0"/>
              <a:t>FoKUS</a:t>
            </a:r>
            <a:r>
              <a:rPr lang="sv-SE" sz="3200" dirty="0" smtClean="0"/>
              <a:t> på Hypertoni</a:t>
            </a:r>
            <a:br>
              <a:rPr lang="sv-SE" sz="3200" dirty="0" smtClean="0"/>
            </a:br>
            <a:endParaRPr lang="sv-SE" sz="3200" dirty="0"/>
          </a:p>
        </p:txBody>
      </p:sp>
      <p:sp>
        <p:nvSpPr>
          <p:cNvPr id="5" name="Underrubrik 1">
            <a:extLst>
              <a:ext uri="{FF2B5EF4-FFF2-40B4-BE49-F238E27FC236}">
                <a16:creationId xmlns:a16="http://schemas.microsoft.com/office/drawing/2014/main" id="{7E76D995-69BB-1348-9F40-762E9D062E68}"/>
              </a:ext>
            </a:extLst>
          </p:cNvPr>
          <p:cNvSpPr txBox="1">
            <a:spLocks/>
          </p:cNvSpPr>
          <p:nvPr/>
        </p:nvSpPr>
        <p:spPr>
          <a:xfrm>
            <a:off x="11228832" y="5506344"/>
            <a:ext cx="877824" cy="365125"/>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baseline="0">
                <a:solidFill>
                  <a:schemeClr val="tx1"/>
                </a:solidFill>
                <a:latin typeface="+mn-lt"/>
                <a:ea typeface="+mn-ea"/>
                <a:cs typeface="+mn-cs"/>
              </a:defRPr>
            </a:lvl1pPr>
            <a:lvl2pPr marL="457200" indent="0" algn="ctr" defTabSz="914400" rtl="0" eaLnBrk="1" latinLnBrk="0" hangingPunct="1">
              <a:lnSpc>
                <a:spcPct val="100000"/>
              </a:lnSpc>
              <a:spcBef>
                <a:spcPts val="8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6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000" dirty="0" smtClean="0"/>
              <a:t>2019-08-14</a:t>
            </a:r>
            <a:endParaRPr lang="sv-SE" sz="1000" dirty="0"/>
          </a:p>
        </p:txBody>
      </p:sp>
    </p:spTree>
    <p:extLst>
      <p:ext uri="{BB962C8B-B14F-4D97-AF65-F5344CB8AC3E}">
        <p14:creationId xmlns:p14="http://schemas.microsoft.com/office/powerpoint/2010/main" val="406930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8A95A8-72F3-F64B-A44D-F72B9CE9FE48}"/>
              </a:ext>
            </a:extLst>
          </p:cNvPr>
          <p:cNvSpPr>
            <a:spLocks noGrp="1"/>
          </p:cNvSpPr>
          <p:nvPr>
            <p:ph type="title"/>
          </p:nvPr>
        </p:nvSpPr>
        <p:spPr/>
        <p:txBody>
          <a:bodyPr/>
          <a:lstStyle/>
          <a:p>
            <a:r>
              <a:rPr lang="sv-SE" dirty="0" smtClean="0"/>
              <a:t>Inledning</a:t>
            </a:r>
            <a:endParaRPr lang="sv-SE" dirty="0"/>
          </a:p>
        </p:txBody>
      </p:sp>
      <p:sp>
        <p:nvSpPr>
          <p:cNvPr id="3" name="Platshållare för innehåll 2">
            <a:extLst>
              <a:ext uri="{FF2B5EF4-FFF2-40B4-BE49-F238E27FC236}">
                <a16:creationId xmlns:a16="http://schemas.microsoft.com/office/drawing/2014/main" id="{3C7FF368-D945-194A-8266-BBAE5000AABE}"/>
              </a:ext>
            </a:extLst>
          </p:cNvPr>
          <p:cNvSpPr>
            <a:spLocks noGrp="1"/>
          </p:cNvSpPr>
          <p:nvPr>
            <p:ph sz="quarter" idx="14"/>
          </p:nvPr>
        </p:nvSpPr>
        <p:spPr/>
        <p:txBody>
          <a:bodyPr>
            <a:normAutofit fontScale="70000" lnSpcReduction="20000"/>
          </a:bodyPr>
          <a:lstStyle/>
          <a:p>
            <a:r>
              <a:rPr lang="sv-SE" dirty="0"/>
              <a:t>Varje år insjuknar ca 29 000 patienter i stroke i Sverige. Hypertoni, högt blodtryck, är en av riskfaktorerna för stroke vilket orsakar ett stort lidande för drabbade patienter och närstående. </a:t>
            </a:r>
            <a:endParaRPr lang="sv-SE" dirty="0" smtClean="0"/>
          </a:p>
          <a:p>
            <a:r>
              <a:rPr lang="sv-SE" dirty="0" smtClean="0"/>
              <a:t>Hypertoni </a:t>
            </a:r>
            <a:r>
              <a:rPr lang="sv-SE" dirty="0"/>
              <a:t>är även en riskfaktor för andra hjärt- och kärlsjukdomar och njursjukdom. Det är därför av stor vikt med god blodtryckskontroll. </a:t>
            </a:r>
            <a:endParaRPr lang="sv-SE" dirty="0" smtClean="0"/>
          </a:p>
          <a:p>
            <a:r>
              <a:rPr lang="sv-SE" dirty="0" smtClean="0"/>
              <a:t>Merparten </a:t>
            </a:r>
            <a:r>
              <a:rPr lang="sv-SE" dirty="0"/>
              <a:t>av patienter med hypertoni behandlas inom primärvården och är vanligtvis en stor grupp som står för många besök på VC. </a:t>
            </a:r>
            <a:endParaRPr lang="sv-SE" dirty="0" smtClean="0"/>
          </a:p>
          <a:p>
            <a:r>
              <a:rPr lang="sv-SE" dirty="0" smtClean="0"/>
              <a:t>Eftersom </a:t>
            </a:r>
            <a:r>
              <a:rPr lang="sv-SE" dirty="0"/>
              <a:t>det är en stor patientgrupp ser också behoven olika ut och många patienter kan sköta mycket av vården själv med rätt stöd.</a:t>
            </a:r>
            <a:endParaRPr lang="sv-SE" dirty="0"/>
          </a:p>
        </p:txBody>
      </p:sp>
    </p:spTree>
    <p:extLst>
      <p:ext uri="{BB962C8B-B14F-4D97-AF65-F5344CB8AC3E}">
        <p14:creationId xmlns:p14="http://schemas.microsoft.com/office/powerpoint/2010/main" val="3240734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8A95A8-72F3-F64B-A44D-F72B9CE9FE48}"/>
              </a:ext>
            </a:extLst>
          </p:cNvPr>
          <p:cNvSpPr>
            <a:spLocks noGrp="1"/>
          </p:cNvSpPr>
          <p:nvPr>
            <p:ph type="title"/>
          </p:nvPr>
        </p:nvSpPr>
        <p:spPr/>
        <p:txBody>
          <a:bodyPr/>
          <a:lstStyle/>
          <a:p>
            <a:r>
              <a:rPr lang="sv-SE" dirty="0" smtClean="0"/>
              <a:t>Indikatorer i PrimärvårdsKvalitet</a:t>
            </a:r>
            <a:endParaRPr lang="sv-SE" dirty="0"/>
          </a:p>
        </p:txBody>
      </p:sp>
      <p:sp>
        <p:nvSpPr>
          <p:cNvPr id="3" name="Platshållare för innehåll 2">
            <a:extLst>
              <a:ext uri="{FF2B5EF4-FFF2-40B4-BE49-F238E27FC236}">
                <a16:creationId xmlns:a16="http://schemas.microsoft.com/office/drawing/2014/main" id="{3C7FF368-D945-194A-8266-BBAE5000AABE}"/>
              </a:ext>
            </a:extLst>
          </p:cNvPr>
          <p:cNvSpPr>
            <a:spLocks noGrp="1"/>
          </p:cNvSpPr>
          <p:nvPr>
            <p:ph sz="quarter" idx="14"/>
          </p:nvPr>
        </p:nvSpPr>
        <p:spPr/>
        <p:txBody>
          <a:bodyPr>
            <a:normAutofit/>
          </a:bodyPr>
          <a:lstStyle/>
          <a:p>
            <a:r>
              <a:rPr lang="sv-SE" dirty="0"/>
              <a:t>Data kan användas för att kartlägga hur vården ser ut idag för att kunna hitta förbättringsområden. Data är också intressant för att följa resultaten för patientgruppen och för att följa och utvärdera vårdcentralens arbete med patienter med hypertoni</a:t>
            </a:r>
            <a:r>
              <a:rPr lang="sv-SE" dirty="0" smtClean="0"/>
              <a:t>.</a:t>
            </a:r>
          </a:p>
        </p:txBody>
      </p:sp>
    </p:spTree>
    <p:extLst>
      <p:ext uri="{BB962C8B-B14F-4D97-AF65-F5344CB8AC3E}">
        <p14:creationId xmlns:p14="http://schemas.microsoft.com/office/powerpoint/2010/main" val="2403482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8A95A8-72F3-F64B-A44D-F72B9CE9FE48}"/>
              </a:ext>
            </a:extLst>
          </p:cNvPr>
          <p:cNvSpPr>
            <a:spLocks noGrp="1"/>
          </p:cNvSpPr>
          <p:nvPr>
            <p:ph type="title"/>
          </p:nvPr>
        </p:nvSpPr>
        <p:spPr/>
        <p:txBody>
          <a:bodyPr/>
          <a:lstStyle/>
          <a:p>
            <a:r>
              <a:rPr lang="sv-SE" dirty="0" smtClean="0"/>
              <a:t>Indikatorer i PrimärvårdsKvalitet som relaterar till hypertoni</a:t>
            </a:r>
            <a:endParaRPr lang="sv-SE" dirty="0"/>
          </a:p>
        </p:txBody>
      </p:sp>
      <p:sp>
        <p:nvSpPr>
          <p:cNvPr id="3" name="Platshållare för innehåll 2">
            <a:extLst>
              <a:ext uri="{FF2B5EF4-FFF2-40B4-BE49-F238E27FC236}">
                <a16:creationId xmlns:a16="http://schemas.microsoft.com/office/drawing/2014/main" id="{3C7FF368-D945-194A-8266-BBAE5000AABE}"/>
              </a:ext>
            </a:extLst>
          </p:cNvPr>
          <p:cNvSpPr>
            <a:spLocks noGrp="1"/>
          </p:cNvSpPr>
          <p:nvPr>
            <p:ph sz="quarter" idx="14"/>
          </p:nvPr>
        </p:nvSpPr>
        <p:spPr/>
        <p:txBody>
          <a:bodyPr>
            <a:normAutofit/>
          </a:bodyPr>
          <a:lstStyle/>
          <a:p>
            <a:r>
              <a:rPr lang="sv-SE" dirty="0" smtClean="0"/>
              <a:t>Prevalens </a:t>
            </a:r>
            <a:r>
              <a:rPr lang="sv-SE" dirty="0"/>
              <a:t>av diagnos hypertoni (Bt1)</a:t>
            </a:r>
          </a:p>
          <a:p>
            <a:r>
              <a:rPr lang="sv-SE" dirty="0"/>
              <a:t>Blodtryck vid hypertoni (Bt2)</a:t>
            </a:r>
          </a:p>
          <a:p>
            <a:r>
              <a:rPr lang="sv-SE" dirty="0"/>
              <a:t>Andel diabetespatienter med uppnådd målnivå för blodtryck (Di3)</a:t>
            </a:r>
          </a:p>
          <a:p>
            <a:r>
              <a:rPr lang="sv-SE" dirty="0"/>
              <a:t>Blodtryck vid kranskärlssjukdom (Kr7)</a:t>
            </a:r>
          </a:p>
          <a:p>
            <a:r>
              <a:rPr lang="sv-SE" dirty="0"/>
              <a:t>Blodtryck vid TIA, ischemisk stroke och/eller intracerebral blödning (T/S4)</a:t>
            </a:r>
          </a:p>
          <a:p>
            <a:pPr marL="0" indent="0">
              <a:buNone/>
            </a:pPr>
            <a:endParaRPr lang="sv-SE" dirty="0"/>
          </a:p>
        </p:txBody>
      </p:sp>
    </p:spTree>
    <p:extLst>
      <p:ext uri="{BB962C8B-B14F-4D97-AF65-F5344CB8AC3E}">
        <p14:creationId xmlns:p14="http://schemas.microsoft.com/office/powerpoint/2010/main" val="198072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8A95A8-72F3-F64B-A44D-F72B9CE9FE48}"/>
              </a:ext>
            </a:extLst>
          </p:cNvPr>
          <p:cNvSpPr>
            <a:spLocks noGrp="1"/>
          </p:cNvSpPr>
          <p:nvPr>
            <p:ph type="title"/>
          </p:nvPr>
        </p:nvSpPr>
        <p:spPr/>
        <p:txBody>
          <a:bodyPr/>
          <a:lstStyle/>
          <a:p>
            <a:r>
              <a:rPr lang="sv-SE" dirty="0" smtClean="0"/>
              <a:t>Hur ser era resultat ut?</a:t>
            </a:r>
            <a:endParaRPr lang="sv-SE" dirty="0"/>
          </a:p>
        </p:txBody>
      </p:sp>
      <p:sp>
        <p:nvSpPr>
          <p:cNvPr id="3" name="Platshållare för innehåll 2">
            <a:extLst>
              <a:ext uri="{FF2B5EF4-FFF2-40B4-BE49-F238E27FC236}">
                <a16:creationId xmlns:a16="http://schemas.microsoft.com/office/drawing/2014/main" id="{3C7FF368-D945-194A-8266-BBAE5000AABE}"/>
              </a:ext>
            </a:extLst>
          </p:cNvPr>
          <p:cNvSpPr>
            <a:spLocks noGrp="1"/>
          </p:cNvSpPr>
          <p:nvPr>
            <p:ph sz="quarter" idx="14"/>
          </p:nvPr>
        </p:nvSpPr>
        <p:spPr/>
        <p:txBody>
          <a:bodyPr>
            <a:normAutofit/>
          </a:bodyPr>
          <a:lstStyle/>
          <a:p>
            <a:r>
              <a:rPr lang="sv-SE" dirty="0" smtClean="0"/>
              <a:t>Gå in i PrimärvårdsKvalitet och undersök hur indikatorerna för blodtryck har utvecklats för er</a:t>
            </a:r>
            <a:endParaRPr lang="sv-SE" dirty="0"/>
          </a:p>
          <a:p>
            <a:pPr marL="0" indent="0">
              <a:buNone/>
            </a:pPr>
            <a:endParaRPr lang="sv-SE" dirty="0"/>
          </a:p>
        </p:txBody>
      </p:sp>
    </p:spTree>
    <p:extLst>
      <p:ext uri="{BB962C8B-B14F-4D97-AF65-F5344CB8AC3E}">
        <p14:creationId xmlns:p14="http://schemas.microsoft.com/office/powerpoint/2010/main" val="2527910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8A95A8-72F3-F64B-A44D-F72B9CE9FE48}"/>
              </a:ext>
            </a:extLst>
          </p:cNvPr>
          <p:cNvSpPr>
            <a:spLocks noGrp="1"/>
          </p:cNvSpPr>
          <p:nvPr>
            <p:ph type="title"/>
          </p:nvPr>
        </p:nvSpPr>
        <p:spPr/>
        <p:txBody>
          <a:bodyPr/>
          <a:lstStyle/>
          <a:p>
            <a:r>
              <a:rPr lang="sv-SE" dirty="0" smtClean="0"/>
              <a:t>Diskutera</a:t>
            </a:r>
            <a:endParaRPr lang="sv-SE" dirty="0"/>
          </a:p>
        </p:txBody>
      </p:sp>
      <p:sp>
        <p:nvSpPr>
          <p:cNvPr id="3" name="Platshållare för innehåll 2">
            <a:extLst>
              <a:ext uri="{FF2B5EF4-FFF2-40B4-BE49-F238E27FC236}">
                <a16:creationId xmlns:a16="http://schemas.microsoft.com/office/drawing/2014/main" id="{3C7FF368-D945-194A-8266-BBAE5000AABE}"/>
              </a:ext>
            </a:extLst>
          </p:cNvPr>
          <p:cNvSpPr>
            <a:spLocks noGrp="1"/>
          </p:cNvSpPr>
          <p:nvPr>
            <p:ph sz="quarter" idx="14"/>
          </p:nvPr>
        </p:nvSpPr>
        <p:spPr/>
        <p:txBody>
          <a:bodyPr>
            <a:normAutofit/>
          </a:bodyPr>
          <a:lstStyle/>
          <a:p>
            <a:r>
              <a:rPr lang="sv-SE" dirty="0" smtClean="0"/>
              <a:t>Gå in i PrimärvårdsKvalitet och undersök hur indikatorerna för blodtryck har utvecklats för er</a:t>
            </a:r>
            <a:endParaRPr lang="sv-SE" dirty="0"/>
          </a:p>
          <a:p>
            <a:pPr marL="0" indent="0">
              <a:buNone/>
            </a:pPr>
            <a:endParaRPr lang="sv-SE" dirty="0"/>
          </a:p>
        </p:txBody>
      </p:sp>
    </p:spTree>
    <p:extLst>
      <p:ext uri="{BB962C8B-B14F-4D97-AF65-F5344CB8AC3E}">
        <p14:creationId xmlns:p14="http://schemas.microsoft.com/office/powerpoint/2010/main" val="3240671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8A95A8-72F3-F64B-A44D-F72B9CE9FE48}"/>
              </a:ext>
            </a:extLst>
          </p:cNvPr>
          <p:cNvSpPr>
            <a:spLocks noGrp="1"/>
          </p:cNvSpPr>
          <p:nvPr>
            <p:ph type="title"/>
          </p:nvPr>
        </p:nvSpPr>
        <p:spPr/>
        <p:txBody>
          <a:bodyPr/>
          <a:lstStyle/>
          <a:p>
            <a:r>
              <a:rPr lang="sv-SE" dirty="0"/>
              <a:t>Vad har andra VC gjort?</a:t>
            </a:r>
          </a:p>
        </p:txBody>
      </p:sp>
      <p:sp>
        <p:nvSpPr>
          <p:cNvPr id="3" name="Platshållare för innehåll 2">
            <a:extLst>
              <a:ext uri="{FF2B5EF4-FFF2-40B4-BE49-F238E27FC236}">
                <a16:creationId xmlns:a16="http://schemas.microsoft.com/office/drawing/2014/main" id="{3C7FF368-D945-194A-8266-BBAE5000AABE}"/>
              </a:ext>
            </a:extLst>
          </p:cNvPr>
          <p:cNvSpPr>
            <a:spLocks noGrp="1"/>
          </p:cNvSpPr>
          <p:nvPr>
            <p:ph sz="quarter" idx="14"/>
          </p:nvPr>
        </p:nvSpPr>
        <p:spPr/>
        <p:txBody>
          <a:bodyPr>
            <a:normAutofit fontScale="77500" lnSpcReduction="20000"/>
          </a:bodyPr>
          <a:lstStyle/>
          <a:p>
            <a:pPr marL="0" indent="0">
              <a:buNone/>
            </a:pPr>
            <a:r>
              <a:rPr lang="sv-SE" dirty="0"/>
              <a:t>På </a:t>
            </a:r>
            <a:r>
              <a:rPr lang="sv-SE" dirty="0" err="1"/>
              <a:t>Helsa</a:t>
            </a:r>
            <a:r>
              <a:rPr lang="sv-SE" dirty="0"/>
              <a:t> VC Sundbyberg har ca 10% av de listade patienterna hypertoni. För att utveckla hypertonivården, främja mer egenvård och utnyttja personalresurser på bästa sätt togs en ny struktur fram som omfattade:</a:t>
            </a:r>
          </a:p>
          <a:p>
            <a:r>
              <a:rPr lang="sv-SE" dirty="0"/>
              <a:t>Omstrukturering av arbetsfördelning genom tillsättande av hypertoni-ansvarig sjuksköterska</a:t>
            </a:r>
          </a:p>
          <a:p>
            <a:r>
              <a:rPr lang="sv-SE" dirty="0"/>
              <a:t>Struktur för självskattning av levnadsvanor, blodprovstagning, gemensam journalmall,</a:t>
            </a:r>
          </a:p>
          <a:p>
            <a:r>
              <a:rPr lang="sv-SE" dirty="0"/>
              <a:t>Gemensam struktur för processen för patientens väg vid uppföljning och behandling av </a:t>
            </a:r>
            <a:r>
              <a:rPr lang="sv-SE" dirty="0" smtClean="0"/>
              <a:t>hypertoni</a:t>
            </a:r>
          </a:p>
          <a:p>
            <a:r>
              <a:rPr lang="sv-SE" dirty="0" smtClean="0"/>
              <a:t>Läs mer på </a:t>
            </a:r>
            <a:r>
              <a:rPr lang="sv-SE" dirty="0" smtClean="0">
                <a:hlinkClick r:id="rId2"/>
              </a:rPr>
              <a:t>www.primarvardskvalitet.se</a:t>
            </a:r>
            <a:r>
              <a:rPr lang="sv-SE" dirty="0" smtClean="0"/>
              <a:t> </a:t>
            </a:r>
            <a:endParaRPr lang="sv-SE" dirty="0"/>
          </a:p>
          <a:p>
            <a:pPr marL="0" indent="0">
              <a:buNone/>
            </a:pPr>
            <a:endParaRPr lang="sv-SE" dirty="0"/>
          </a:p>
        </p:txBody>
      </p:sp>
    </p:spTree>
    <p:extLst>
      <p:ext uri="{BB962C8B-B14F-4D97-AF65-F5344CB8AC3E}">
        <p14:creationId xmlns:p14="http://schemas.microsoft.com/office/powerpoint/2010/main" val="2121416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97EC21-59EB-154A-9C62-7772B37EC7A6}"/>
              </a:ext>
            </a:extLst>
          </p:cNvPr>
          <p:cNvSpPr>
            <a:spLocks noGrp="1"/>
          </p:cNvSpPr>
          <p:nvPr>
            <p:ph type="ctrTitle"/>
          </p:nvPr>
        </p:nvSpPr>
        <p:spPr>
          <a:xfrm>
            <a:off x="2973035" y="1400308"/>
            <a:ext cx="6245929" cy="1310400"/>
          </a:xfrm>
        </p:spPr>
        <p:txBody>
          <a:bodyPr/>
          <a:lstStyle/>
          <a:p>
            <a:r>
              <a:rPr lang="sv-SE" dirty="0" smtClean="0"/>
              <a:t>Tack!</a:t>
            </a:r>
            <a:endParaRPr lang="sv-SE" dirty="0"/>
          </a:p>
        </p:txBody>
      </p:sp>
      <p:sp>
        <p:nvSpPr>
          <p:cNvPr id="3" name="Underrubrik 2">
            <a:extLst>
              <a:ext uri="{FF2B5EF4-FFF2-40B4-BE49-F238E27FC236}">
                <a16:creationId xmlns:a16="http://schemas.microsoft.com/office/drawing/2014/main" id="{32F59444-28AB-2444-AE5B-74FED26DE07D}"/>
              </a:ext>
            </a:extLst>
          </p:cNvPr>
          <p:cNvSpPr>
            <a:spLocks noGrp="1"/>
          </p:cNvSpPr>
          <p:nvPr>
            <p:ph type="subTitle" idx="1"/>
          </p:nvPr>
        </p:nvSpPr>
        <p:spPr/>
        <p:txBody>
          <a:bodyPr/>
          <a:lstStyle/>
          <a:p>
            <a:r>
              <a:rPr lang="sv-SE" dirty="0" smtClean="0"/>
              <a:t>Hör gärna av dig om du har frågor eller synpunkter på materialet eller indikatorerna </a:t>
            </a:r>
            <a:r>
              <a:rPr lang="sv-SE" dirty="0" smtClean="0">
                <a:hlinkClick r:id="rId2"/>
              </a:rPr>
              <a:t>primarvardskvalitet@skl.se</a:t>
            </a:r>
            <a:r>
              <a:rPr lang="sv-SE" dirty="0" smtClean="0"/>
              <a:t> </a:t>
            </a:r>
            <a:endParaRPr lang="sv-SE" dirty="0"/>
          </a:p>
        </p:txBody>
      </p:sp>
    </p:spTree>
    <p:extLst>
      <p:ext uri="{BB962C8B-B14F-4D97-AF65-F5344CB8AC3E}">
        <p14:creationId xmlns:p14="http://schemas.microsoft.com/office/powerpoint/2010/main" val="2480166519"/>
      </p:ext>
    </p:extLst>
  </p:cSld>
  <p:clrMapOvr>
    <a:masterClrMapping/>
  </p:clrMapOvr>
</p:sld>
</file>

<file path=ppt/theme/theme1.xml><?xml version="1.0" encoding="utf-8"?>
<a:theme xmlns:a="http://schemas.openxmlformats.org/drawingml/2006/main" name="Office-tema">
  <a:themeElements>
    <a:clrScheme name="Egen 2">
      <a:dk1>
        <a:srgbClr val="000000"/>
      </a:dk1>
      <a:lt1>
        <a:srgbClr val="FFFFFF"/>
      </a:lt1>
      <a:dk2>
        <a:srgbClr val="44546A"/>
      </a:dk2>
      <a:lt2>
        <a:srgbClr val="E7E6E6"/>
      </a:lt2>
      <a:accent1>
        <a:srgbClr val="447079"/>
      </a:accent1>
      <a:accent2>
        <a:srgbClr val="71B3A7"/>
      </a:accent2>
      <a:accent3>
        <a:srgbClr val="5D287F"/>
      </a:accent3>
      <a:accent4>
        <a:srgbClr val="DFA18D"/>
      </a:accent4>
      <a:accent5>
        <a:srgbClr val="EFCD30"/>
      </a:accent5>
      <a:accent6>
        <a:srgbClr val="D3CDB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marvardsKvalitet och professionsföreningarna_korr4" id="{0622CD03-646A-464B-A0B7-107415F1D3AE}" vid="{9DA69854-CB91-684A-B2C4-0C27E53284D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PrimarvardsKvalitet och professionsföreningarna (00000003)</Template>
  <TotalTime>50</TotalTime>
  <Words>342</Words>
  <Application>Microsoft Office PowerPoint</Application>
  <PresentationFormat>Bredbild</PresentationFormat>
  <Paragraphs>28</Paragraphs>
  <Slides>8</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8</vt:i4>
      </vt:variant>
    </vt:vector>
  </HeadingPairs>
  <TitlesOfParts>
    <vt:vector size="11" baseType="lpstr">
      <vt:lpstr>Arial</vt:lpstr>
      <vt:lpstr>Calibri</vt:lpstr>
      <vt:lpstr>Office-tema</vt:lpstr>
      <vt:lpstr>FoKUS på Hypertoni </vt:lpstr>
      <vt:lpstr>Inledning</vt:lpstr>
      <vt:lpstr>Indikatorer i PrimärvårdsKvalitet</vt:lpstr>
      <vt:lpstr>Indikatorer i PrimärvårdsKvalitet som relaterar till hypertoni</vt:lpstr>
      <vt:lpstr>Hur ser era resultat ut?</vt:lpstr>
      <vt:lpstr>Diskutera</vt:lpstr>
      <vt:lpstr>Vad har andra VC gjort?</vt:lpstr>
      <vt:lpstr>Tack!</vt:lpstr>
    </vt:vector>
  </TitlesOfParts>
  <Company>Sverige Kommuner och Landsting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Rubrik på en eller  två rader</dc:title>
  <dc:creator>Gäre Arvidsson Stina</dc:creator>
  <cp:lastModifiedBy>Gäre Arvidsson Stina</cp:lastModifiedBy>
  <cp:revision>5</cp:revision>
  <dcterms:created xsi:type="dcterms:W3CDTF">2018-12-18T20:31:44Z</dcterms:created>
  <dcterms:modified xsi:type="dcterms:W3CDTF">2019-09-14T20:57:09Z</dcterms:modified>
</cp:coreProperties>
</file>